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6" roundtripDataSignature="AMtx7mi/0zuGzbbGP+SGLPD0nYz5dXnJs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3cd4c65ce6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3cd4c65ce6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showMasterSp="0" type="title">
  <p:cSld name="TITLE">
    <p:spTree>
      <p:nvGrpSpPr>
        <p:cNvPr id="22" name="Shape 22"/>
        <p:cNvGrpSpPr/>
        <p:nvPr/>
      </p:nvGrpSpPr>
      <p:grpSpPr>
        <a:xfrm>
          <a:off x="0" y="0"/>
          <a:ext cx="0" cy="0"/>
          <a:chOff x="0" y="0"/>
          <a:chExt cx="0" cy="0"/>
        </a:xfrm>
      </p:grpSpPr>
      <p:grpSp>
        <p:nvGrpSpPr>
          <p:cNvPr id="23" name="Google Shape;23;p21"/>
          <p:cNvGrpSpPr/>
          <p:nvPr/>
        </p:nvGrpSpPr>
        <p:grpSpPr>
          <a:xfrm>
            <a:off x="0" y="-8467"/>
            <a:ext cx="12192000" cy="6866467"/>
            <a:chOff x="0" y="-8467"/>
            <a:chExt cx="12192000" cy="6866467"/>
          </a:xfrm>
        </p:grpSpPr>
        <p:cxnSp>
          <p:nvCxnSpPr>
            <p:cNvPr id="24" name="Google Shape;24;p21"/>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25" name="Google Shape;25;p21"/>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26" name="Google Shape;26;p21"/>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0196"/>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7" name="Google Shape;27;p21"/>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8" name="Google Shape;28;p21"/>
            <p:cNvSpPr/>
            <p:nvPr/>
          </p:nvSpPr>
          <p:spPr>
            <a:xfrm>
              <a:off x="8932333" y="3048000"/>
              <a:ext cx="3259667" cy="3810000"/>
            </a:xfrm>
            <a:prstGeom prst="triangle">
              <a:avLst>
                <a:gd fmla="val 100000" name="adj"/>
              </a:avLst>
            </a:prstGeom>
            <a:solidFill>
              <a:schemeClr val="accent2">
                <a:alpha val="72156"/>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9" name="Google Shape;29;p21"/>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70196"/>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0" name="Google Shape;30;p21"/>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70196"/>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1" name="Google Shape;31;p21"/>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5098"/>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2" name="Google Shape;32;p21"/>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3" name="Google Shape;33;p21"/>
            <p:cNvSpPr/>
            <p:nvPr/>
          </p:nvSpPr>
          <p:spPr>
            <a:xfrm rot="10800000">
              <a:off x="0" y="0"/>
              <a:ext cx="842596" cy="5666154"/>
            </a:xfrm>
            <a:prstGeom prst="triangle">
              <a:avLst>
                <a:gd fmla="val 100000" name="adj"/>
              </a:avLst>
            </a:prstGeom>
            <a:solidFill>
              <a:schemeClr val="accent1">
                <a:alpha val="85098"/>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grpSp>
      <p:sp>
        <p:nvSpPr>
          <p:cNvPr id="34" name="Google Shape;34;p21"/>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1"/>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36" name="Google Shape;36;p2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légende">
  <p:cSld name="Titre et légende">
    <p:spTree>
      <p:nvGrpSpPr>
        <p:cNvPr id="90" name="Shape 90"/>
        <p:cNvGrpSpPr/>
        <p:nvPr/>
      </p:nvGrpSpPr>
      <p:grpSpPr>
        <a:xfrm>
          <a:off x="0" y="0"/>
          <a:ext cx="0" cy="0"/>
          <a:chOff x="0" y="0"/>
          <a:chExt cx="0" cy="0"/>
        </a:xfrm>
      </p:grpSpPr>
      <p:sp>
        <p:nvSpPr>
          <p:cNvPr id="91" name="Google Shape;91;p33"/>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3"/>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93" name="Google Shape;93;p3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tion avec légende">
  <p:cSld name="Citation avec légende">
    <p:spTree>
      <p:nvGrpSpPr>
        <p:cNvPr id="96" name="Shape 96"/>
        <p:cNvGrpSpPr/>
        <p:nvPr/>
      </p:nvGrpSpPr>
      <p:grpSpPr>
        <a:xfrm>
          <a:off x="0" y="0"/>
          <a:ext cx="0" cy="0"/>
          <a:chOff x="0" y="0"/>
          <a:chExt cx="0" cy="0"/>
        </a:xfrm>
      </p:grpSpPr>
      <p:sp>
        <p:nvSpPr>
          <p:cNvPr id="97" name="Google Shape;97;p34"/>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34"/>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280"/>
              <a:buFont typeface="Trebuchet MS"/>
              <a:buNone/>
              <a:defRPr sz="1600">
                <a:solidFill>
                  <a:srgbClr val="7F7F7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99" name="Google Shape;99;p34"/>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0" name="Google Shape;100;p3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
        <p:nvSpPr>
          <p:cNvPr id="103" name="Google Shape;103;p34"/>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fr-FR" sz="8000">
                <a:solidFill>
                  <a:srgbClr val="BFE471"/>
                </a:solidFill>
                <a:latin typeface="Arial"/>
                <a:ea typeface="Arial"/>
                <a:cs typeface="Arial"/>
                <a:sym typeface="Arial"/>
              </a:rPr>
              <a:t>“</a:t>
            </a:r>
            <a:endParaRPr/>
          </a:p>
        </p:txBody>
      </p:sp>
      <p:sp>
        <p:nvSpPr>
          <p:cNvPr id="104" name="Google Shape;104;p34"/>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fr-FR" sz="8000">
                <a:solidFill>
                  <a:srgbClr val="BFE471"/>
                </a:solidFill>
                <a:latin typeface="Arial"/>
                <a:ea typeface="Arial"/>
                <a:cs typeface="Arial"/>
                <a:sym typeface="Arial"/>
              </a:rPr>
              <a:t>”</a:t>
            </a:r>
            <a:endParaRPr sz="1800">
              <a:solidFill>
                <a:srgbClr val="BFE47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te nom">
  <p:cSld name="Carte nom">
    <p:spTree>
      <p:nvGrpSpPr>
        <p:cNvPr id="105" name="Shape 105"/>
        <p:cNvGrpSpPr/>
        <p:nvPr/>
      </p:nvGrpSpPr>
      <p:grpSpPr>
        <a:xfrm>
          <a:off x="0" y="0"/>
          <a:ext cx="0" cy="0"/>
          <a:chOff x="0" y="0"/>
          <a:chExt cx="0" cy="0"/>
        </a:xfrm>
      </p:grpSpPr>
      <p:sp>
        <p:nvSpPr>
          <p:cNvPr id="106" name="Google Shape;106;p35"/>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35"/>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8" name="Google Shape;108;p3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3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3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te nom citation">
  <p:cSld name="Carte nom citation">
    <p:spTree>
      <p:nvGrpSpPr>
        <p:cNvPr id="111" name="Shape 111"/>
        <p:cNvGrpSpPr/>
        <p:nvPr/>
      </p:nvGrpSpPr>
      <p:grpSpPr>
        <a:xfrm>
          <a:off x="0" y="0"/>
          <a:ext cx="0" cy="0"/>
          <a:chOff x="0" y="0"/>
          <a:chExt cx="0" cy="0"/>
        </a:xfrm>
      </p:grpSpPr>
      <p:sp>
        <p:nvSpPr>
          <p:cNvPr id="112" name="Google Shape;112;p36"/>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36"/>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rgbClr val="3F3F3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14" name="Google Shape;114;p36"/>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15" name="Google Shape;115;p3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3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3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
        <p:nvSpPr>
          <p:cNvPr id="118" name="Google Shape;118;p36"/>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fr-FR" sz="8000">
                <a:solidFill>
                  <a:srgbClr val="BFE471"/>
                </a:solidFill>
                <a:latin typeface="Arial"/>
                <a:ea typeface="Arial"/>
                <a:cs typeface="Arial"/>
                <a:sym typeface="Arial"/>
              </a:rPr>
              <a:t>“</a:t>
            </a:r>
            <a:endParaRPr/>
          </a:p>
        </p:txBody>
      </p:sp>
      <p:sp>
        <p:nvSpPr>
          <p:cNvPr id="119" name="Google Shape;119;p36"/>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fr-FR" sz="8000">
                <a:solidFill>
                  <a:srgbClr val="BFE47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rai ou faux">
  <p:cSld name="Vrai ou faux">
    <p:spTree>
      <p:nvGrpSpPr>
        <p:cNvPr id="120" name="Shape 120"/>
        <p:cNvGrpSpPr/>
        <p:nvPr/>
      </p:nvGrpSpPr>
      <p:grpSpPr>
        <a:xfrm>
          <a:off x="0" y="0"/>
          <a:ext cx="0" cy="0"/>
          <a:chOff x="0" y="0"/>
          <a:chExt cx="0" cy="0"/>
        </a:xfrm>
      </p:grpSpPr>
      <p:sp>
        <p:nvSpPr>
          <p:cNvPr id="121" name="Google Shape;121;p37"/>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37"/>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chemeClr val="accent1"/>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23" name="Google Shape;123;p37"/>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24" name="Google Shape;124;p3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3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3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127" name="Shape 127"/>
        <p:cNvGrpSpPr/>
        <p:nvPr/>
      </p:nvGrpSpPr>
      <p:grpSpPr>
        <a:xfrm>
          <a:off x="0" y="0"/>
          <a:ext cx="0" cy="0"/>
          <a:chOff x="0" y="0"/>
          <a:chExt cx="0" cy="0"/>
        </a:xfrm>
      </p:grpSpPr>
      <p:sp>
        <p:nvSpPr>
          <p:cNvPr id="128" name="Google Shape;128;p3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38"/>
          <p:cNvSpPr txBox="1"/>
          <p:nvPr>
            <p:ph idx="1" type="body"/>
          </p:nvPr>
        </p:nvSpPr>
        <p:spPr>
          <a:xfrm rot="5400000">
            <a:off x="3035281"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0" name="Google Shape;130;p3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3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3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133" name="Shape 133"/>
        <p:cNvGrpSpPr/>
        <p:nvPr/>
      </p:nvGrpSpPr>
      <p:grpSpPr>
        <a:xfrm>
          <a:off x="0" y="0"/>
          <a:ext cx="0" cy="0"/>
          <a:chOff x="0" y="0"/>
          <a:chExt cx="0" cy="0"/>
        </a:xfrm>
      </p:grpSpPr>
      <p:sp>
        <p:nvSpPr>
          <p:cNvPr id="134" name="Google Shape;134;p39"/>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39"/>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6" name="Google Shape;136;p3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3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3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156" name="Shape 156"/>
        <p:cNvGrpSpPr/>
        <p:nvPr/>
      </p:nvGrpSpPr>
      <p:grpSpPr>
        <a:xfrm>
          <a:off x="0" y="0"/>
          <a:ext cx="0" cy="0"/>
          <a:chOff x="0" y="0"/>
          <a:chExt cx="0" cy="0"/>
        </a:xfrm>
      </p:grpSpPr>
      <p:sp>
        <p:nvSpPr>
          <p:cNvPr id="157" name="Google Shape;157;p2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2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2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61" name="Shape 161"/>
        <p:cNvGrpSpPr/>
        <p:nvPr/>
      </p:nvGrpSpPr>
      <p:grpSpPr>
        <a:xfrm>
          <a:off x="0" y="0"/>
          <a:ext cx="0" cy="0"/>
          <a:chOff x="0" y="0"/>
          <a:chExt cx="0" cy="0"/>
        </a:xfrm>
      </p:grpSpPr>
      <p:sp>
        <p:nvSpPr>
          <p:cNvPr id="162" name="Google Shape;162;p2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6"/>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64" name="Google Shape;164;p2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2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2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39" name="Shape 39"/>
        <p:cNvGrpSpPr/>
        <p:nvPr/>
      </p:nvGrpSpPr>
      <p:grpSpPr>
        <a:xfrm>
          <a:off x="0" y="0"/>
          <a:ext cx="0" cy="0"/>
          <a:chOff x="0" y="0"/>
          <a:chExt cx="0" cy="0"/>
        </a:xfrm>
      </p:grpSpPr>
      <p:sp>
        <p:nvSpPr>
          <p:cNvPr id="40" name="Google Shape;40;p2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5"/>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42" name="Google Shape;42;p2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45" name="Shape 45"/>
        <p:cNvGrpSpPr/>
        <p:nvPr/>
      </p:nvGrpSpPr>
      <p:grpSpPr>
        <a:xfrm>
          <a:off x="0" y="0"/>
          <a:ext cx="0" cy="0"/>
          <a:chOff x="0" y="0"/>
          <a:chExt cx="0" cy="0"/>
        </a:xfrm>
      </p:grpSpPr>
      <p:sp>
        <p:nvSpPr>
          <p:cNvPr id="46" name="Google Shape;46;p27"/>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000"/>
              <a:buFont typeface="Trebuchet MS"/>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7"/>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48" name="Google Shape;48;p2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51" name="Shape 51"/>
        <p:cNvGrpSpPr/>
        <p:nvPr/>
      </p:nvGrpSpPr>
      <p:grpSpPr>
        <a:xfrm>
          <a:off x="0" y="0"/>
          <a:ext cx="0" cy="0"/>
          <a:chOff x="0" y="0"/>
          <a:chExt cx="0" cy="0"/>
        </a:xfrm>
      </p:grpSpPr>
      <p:sp>
        <p:nvSpPr>
          <p:cNvPr id="52" name="Google Shape;52;p2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56" name="Shape 56"/>
        <p:cNvGrpSpPr/>
        <p:nvPr/>
      </p:nvGrpSpPr>
      <p:grpSpPr>
        <a:xfrm>
          <a:off x="0" y="0"/>
          <a:ext cx="0" cy="0"/>
          <a:chOff x="0" y="0"/>
          <a:chExt cx="0" cy="0"/>
        </a:xfrm>
      </p:grpSpPr>
      <p:sp>
        <p:nvSpPr>
          <p:cNvPr id="57" name="Google Shape;57;p2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60" name="Shape 60"/>
        <p:cNvGrpSpPr/>
        <p:nvPr/>
      </p:nvGrpSpPr>
      <p:grpSpPr>
        <a:xfrm>
          <a:off x="0" y="0"/>
          <a:ext cx="0" cy="0"/>
          <a:chOff x="0" y="0"/>
          <a:chExt cx="0" cy="0"/>
        </a:xfrm>
      </p:grpSpPr>
      <p:sp>
        <p:nvSpPr>
          <p:cNvPr id="61" name="Google Shape;61;p2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9"/>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3" name="Google Shape;63;p29"/>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4" name="Google Shape;64;p2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67" name="Shape 67"/>
        <p:cNvGrpSpPr/>
        <p:nvPr/>
      </p:nvGrpSpPr>
      <p:grpSpPr>
        <a:xfrm>
          <a:off x="0" y="0"/>
          <a:ext cx="0" cy="0"/>
          <a:chOff x="0" y="0"/>
          <a:chExt cx="0" cy="0"/>
        </a:xfrm>
      </p:grpSpPr>
      <p:sp>
        <p:nvSpPr>
          <p:cNvPr id="68" name="Google Shape;68;p30"/>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30"/>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70" name="Google Shape;70;p30"/>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1" name="Google Shape;71;p30"/>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72" name="Google Shape;72;p30"/>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3" name="Google Shape;73;p3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3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76" name="Shape 76"/>
        <p:cNvGrpSpPr/>
        <p:nvPr/>
      </p:nvGrpSpPr>
      <p:grpSpPr>
        <a:xfrm>
          <a:off x="0" y="0"/>
          <a:ext cx="0" cy="0"/>
          <a:chOff x="0" y="0"/>
          <a:chExt cx="0" cy="0"/>
        </a:xfrm>
      </p:grpSpPr>
      <p:sp>
        <p:nvSpPr>
          <p:cNvPr id="77" name="Google Shape;77;p31"/>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1"/>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9" name="Google Shape;79;p31"/>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1120"/>
              <a:buNone/>
              <a:defRPr sz="1400"/>
            </a:lvl2pPr>
            <a:lvl3pPr indent="-228600" lvl="2" marL="1371600" algn="l">
              <a:spcBef>
                <a:spcPts val="1000"/>
              </a:spcBef>
              <a:spcAft>
                <a:spcPts val="0"/>
              </a:spcAft>
              <a:buSzPts val="960"/>
              <a:buNone/>
              <a:defRPr sz="1200"/>
            </a:lvl3pPr>
            <a:lvl4pPr indent="-228600" lvl="3" marL="1828800" algn="l">
              <a:spcBef>
                <a:spcPts val="1000"/>
              </a:spcBef>
              <a:spcAft>
                <a:spcPts val="0"/>
              </a:spcAft>
              <a:buSzPts val="800"/>
              <a:buNone/>
              <a:defRPr sz="1000"/>
            </a:lvl4pPr>
            <a:lvl5pPr indent="-228600" lvl="4" marL="2286000" algn="l">
              <a:spcBef>
                <a:spcPts val="1000"/>
              </a:spcBef>
              <a:spcAft>
                <a:spcPts val="0"/>
              </a:spcAft>
              <a:buSzPts val="800"/>
              <a:buNone/>
              <a:defRPr sz="1000"/>
            </a:lvl5pPr>
            <a:lvl6pPr indent="-228600" lvl="5" marL="2743200" algn="l">
              <a:spcBef>
                <a:spcPts val="1000"/>
              </a:spcBef>
              <a:spcAft>
                <a:spcPts val="0"/>
              </a:spcAft>
              <a:buSzPts val="800"/>
              <a:buNone/>
              <a:defRPr sz="1000"/>
            </a:lvl6pPr>
            <a:lvl7pPr indent="-228600" lvl="6" marL="3200400" algn="l">
              <a:spcBef>
                <a:spcPts val="1000"/>
              </a:spcBef>
              <a:spcAft>
                <a:spcPts val="0"/>
              </a:spcAft>
              <a:buSzPts val="800"/>
              <a:buNone/>
              <a:defRPr sz="1000"/>
            </a:lvl7pPr>
            <a:lvl8pPr indent="-228600" lvl="7" marL="3657600" algn="l">
              <a:spcBef>
                <a:spcPts val="1000"/>
              </a:spcBef>
              <a:spcAft>
                <a:spcPts val="0"/>
              </a:spcAft>
              <a:buSzPts val="800"/>
              <a:buNone/>
              <a:defRPr sz="1000"/>
            </a:lvl8pPr>
            <a:lvl9pPr indent="-228600" lvl="8" marL="4114800" algn="l">
              <a:spcBef>
                <a:spcPts val="1000"/>
              </a:spcBef>
              <a:spcAft>
                <a:spcPts val="0"/>
              </a:spcAft>
              <a:buSzPts val="800"/>
              <a:buNone/>
              <a:defRPr sz="1000"/>
            </a:lvl9pPr>
          </a:lstStyle>
          <a:p/>
        </p:txBody>
      </p:sp>
      <p:sp>
        <p:nvSpPr>
          <p:cNvPr id="80" name="Google Shape;80;p3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83" name="Shape 83"/>
        <p:cNvGrpSpPr/>
        <p:nvPr/>
      </p:nvGrpSpPr>
      <p:grpSpPr>
        <a:xfrm>
          <a:off x="0" y="0"/>
          <a:ext cx="0" cy="0"/>
          <a:chOff x="0" y="0"/>
          <a:chExt cx="0" cy="0"/>
        </a:xfrm>
      </p:grpSpPr>
      <p:sp>
        <p:nvSpPr>
          <p:cNvPr id="84" name="Google Shape;84;p32"/>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400"/>
              <a:buFont typeface="Trebuchet MS"/>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2"/>
          <p:cNvSpPr/>
          <p:nvPr>
            <p:ph idx="2" type="pic"/>
          </p:nvPr>
        </p:nvSpPr>
        <p:spPr>
          <a:xfrm>
            <a:off x="677334" y="609600"/>
            <a:ext cx="8596668" cy="3845718"/>
          </a:xfrm>
          <a:prstGeom prst="rect">
            <a:avLst/>
          </a:prstGeom>
          <a:noFill/>
          <a:ln>
            <a:noFill/>
          </a:ln>
        </p:spPr>
      </p:sp>
      <p:sp>
        <p:nvSpPr>
          <p:cNvPr id="86" name="Google Shape;86;p32"/>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87" name="Google Shape;87;p3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20"/>
          <p:cNvGrpSpPr/>
          <p:nvPr/>
        </p:nvGrpSpPr>
        <p:grpSpPr>
          <a:xfrm>
            <a:off x="0" y="-8467"/>
            <a:ext cx="12192000" cy="6866467"/>
            <a:chOff x="0" y="-8467"/>
            <a:chExt cx="12192000" cy="6866467"/>
          </a:xfrm>
        </p:grpSpPr>
        <p:cxnSp>
          <p:nvCxnSpPr>
            <p:cNvPr id="7" name="Google Shape;7;p20"/>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8" name="Google Shape;8;p20"/>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9" name="Google Shape;9;p20"/>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0196"/>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0" name="Google Shape;10;p20"/>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1" name="Google Shape;11;p20"/>
            <p:cNvSpPr/>
            <p:nvPr/>
          </p:nvSpPr>
          <p:spPr>
            <a:xfrm>
              <a:off x="8932333" y="3048000"/>
              <a:ext cx="3259667" cy="3810000"/>
            </a:xfrm>
            <a:prstGeom prst="triangle">
              <a:avLst>
                <a:gd fmla="val 100000" name="adj"/>
              </a:avLst>
            </a:prstGeom>
            <a:solidFill>
              <a:schemeClr val="accent2">
                <a:alpha val="72156"/>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2" name="Google Shape;12;p20"/>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70196"/>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3" name="Google Shape;13;p20"/>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70196"/>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4" name="Google Shape;14;p20"/>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5098"/>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5" name="Google Shape;15;p20"/>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6" name="Google Shape;16;p20"/>
            <p:cNvSpPr/>
            <p:nvPr/>
          </p:nvSpPr>
          <p:spPr>
            <a:xfrm>
              <a:off x="0" y="4013200"/>
              <a:ext cx="448733" cy="2844800"/>
            </a:xfrm>
            <a:prstGeom prst="triangle">
              <a:avLst>
                <a:gd fmla="val 0" name="adj"/>
              </a:avLst>
            </a:prstGeom>
            <a:solidFill>
              <a:schemeClr val="accent1">
                <a:alpha val="85098"/>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grpSp>
      <p:sp>
        <p:nvSpPr>
          <p:cNvPr id="17" name="Google Shape;17;p20"/>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8" name="Google Shape;18;p20"/>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9" name="Google Shape;19;p2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900">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0" name="Google Shape;20;p2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1" name="Google Shape;21;p2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sz="900" u="none">
                <a:solidFill>
                  <a:schemeClr val="accent1"/>
                </a:solidFill>
                <a:latin typeface="Trebuchet MS"/>
                <a:ea typeface="Trebuchet MS"/>
                <a:cs typeface="Trebuchet MS"/>
                <a:sym typeface="Trebuchet MS"/>
              </a:defRPr>
            </a:lvl1pPr>
            <a:lvl2pPr indent="0" lvl="1" marL="0" marR="0" rtl="0" algn="r">
              <a:spcBef>
                <a:spcPts val="0"/>
              </a:spcBef>
              <a:buNone/>
              <a:defRPr b="0" sz="900" u="none">
                <a:solidFill>
                  <a:schemeClr val="accent1"/>
                </a:solidFill>
                <a:latin typeface="Trebuchet MS"/>
                <a:ea typeface="Trebuchet MS"/>
                <a:cs typeface="Trebuchet MS"/>
                <a:sym typeface="Trebuchet MS"/>
              </a:defRPr>
            </a:lvl2pPr>
            <a:lvl3pPr indent="0" lvl="2" marL="0" marR="0" rtl="0" algn="r">
              <a:spcBef>
                <a:spcPts val="0"/>
              </a:spcBef>
              <a:buNone/>
              <a:defRPr b="0" sz="900" u="none">
                <a:solidFill>
                  <a:schemeClr val="accent1"/>
                </a:solidFill>
                <a:latin typeface="Trebuchet MS"/>
                <a:ea typeface="Trebuchet MS"/>
                <a:cs typeface="Trebuchet MS"/>
                <a:sym typeface="Trebuchet MS"/>
              </a:defRPr>
            </a:lvl3pPr>
            <a:lvl4pPr indent="0" lvl="3" marL="0" marR="0" rtl="0" algn="r">
              <a:spcBef>
                <a:spcPts val="0"/>
              </a:spcBef>
              <a:buNone/>
              <a:defRPr b="0" sz="900" u="none">
                <a:solidFill>
                  <a:schemeClr val="accent1"/>
                </a:solidFill>
                <a:latin typeface="Trebuchet MS"/>
                <a:ea typeface="Trebuchet MS"/>
                <a:cs typeface="Trebuchet MS"/>
                <a:sym typeface="Trebuchet MS"/>
              </a:defRPr>
            </a:lvl4pPr>
            <a:lvl5pPr indent="0" lvl="4" marL="0" marR="0" rtl="0" algn="r">
              <a:spcBef>
                <a:spcPts val="0"/>
              </a:spcBef>
              <a:buNone/>
              <a:defRPr b="0" sz="900" u="none">
                <a:solidFill>
                  <a:schemeClr val="accent1"/>
                </a:solidFill>
                <a:latin typeface="Trebuchet MS"/>
                <a:ea typeface="Trebuchet MS"/>
                <a:cs typeface="Trebuchet MS"/>
                <a:sym typeface="Trebuchet MS"/>
              </a:defRPr>
            </a:lvl5pPr>
            <a:lvl6pPr indent="0" lvl="5" marL="0" marR="0" rtl="0" algn="r">
              <a:spcBef>
                <a:spcPts val="0"/>
              </a:spcBef>
              <a:buNone/>
              <a:defRPr b="0" sz="900" u="none">
                <a:solidFill>
                  <a:schemeClr val="accent1"/>
                </a:solidFill>
                <a:latin typeface="Trebuchet MS"/>
                <a:ea typeface="Trebuchet MS"/>
                <a:cs typeface="Trebuchet MS"/>
                <a:sym typeface="Trebuchet MS"/>
              </a:defRPr>
            </a:lvl6pPr>
            <a:lvl7pPr indent="0" lvl="6" marL="0" marR="0" rtl="0" algn="r">
              <a:spcBef>
                <a:spcPts val="0"/>
              </a:spcBef>
              <a:buNone/>
              <a:defRPr b="0" sz="900" u="none">
                <a:solidFill>
                  <a:schemeClr val="accent1"/>
                </a:solidFill>
                <a:latin typeface="Trebuchet MS"/>
                <a:ea typeface="Trebuchet MS"/>
                <a:cs typeface="Trebuchet MS"/>
                <a:sym typeface="Trebuchet MS"/>
              </a:defRPr>
            </a:lvl7pPr>
            <a:lvl8pPr indent="0" lvl="7" marL="0" marR="0" rtl="0" algn="r">
              <a:spcBef>
                <a:spcPts val="0"/>
              </a:spcBef>
              <a:buNone/>
              <a:defRPr b="0" sz="900" u="none">
                <a:solidFill>
                  <a:schemeClr val="accent1"/>
                </a:solidFill>
                <a:latin typeface="Trebuchet MS"/>
                <a:ea typeface="Trebuchet MS"/>
                <a:cs typeface="Trebuchet MS"/>
                <a:sym typeface="Trebuchet MS"/>
              </a:defRPr>
            </a:lvl8pPr>
            <a:lvl9pPr indent="0" lvl="8" marL="0" marR="0" rtl="0" algn="r">
              <a:spcBef>
                <a:spcPts val="0"/>
              </a:spcBef>
              <a:buNone/>
              <a:defRPr b="0" sz="900" u="non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9" name="Shape 139"/>
        <p:cNvGrpSpPr/>
        <p:nvPr/>
      </p:nvGrpSpPr>
      <p:grpSpPr>
        <a:xfrm>
          <a:off x="0" y="0"/>
          <a:ext cx="0" cy="0"/>
          <a:chOff x="0" y="0"/>
          <a:chExt cx="0" cy="0"/>
        </a:xfrm>
      </p:grpSpPr>
      <p:grpSp>
        <p:nvGrpSpPr>
          <p:cNvPr id="140" name="Google Shape;140;p22"/>
          <p:cNvGrpSpPr/>
          <p:nvPr/>
        </p:nvGrpSpPr>
        <p:grpSpPr>
          <a:xfrm>
            <a:off x="0" y="-8467"/>
            <a:ext cx="12192000" cy="6866467"/>
            <a:chOff x="0" y="-8467"/>
            <a:chExt cx="12192000" cy="6866467"/>
          </a:xfrm>
        </p:grpSpPr>
        <p:cxnSp>
          <p:nvCxnSpPr>
            <p:cNvPr id="141" name="Google Shape;141;p22"/>
            <p:cNvCxnSpPr/>
            <p:nvPr/>
          </p:nvCxnSpPr>
          <p:spPr>
            <a:xfrm>
              <a:off x="9371012" y="0"/>
              <a:ext cx="1219200" cy="6858000"/>
            </a:xfrm>
            <a:prstGeom prst="straightConnector1">
              <a:avLst/>
            </a:prstGeom>
            <a:noFill/>
            <a:ln cap="flat" cmpd="sng" w="9525">
              <a:solidFill>
                <a:schemeClr val="dk1"/>
              </a:solidFill>
              <a:prstDash val="solid"/>
              <a:round/>
              <a:headEnd len="sm" w="sm" type="none"/>
              <a:tailEnd len="sm" w="sm" type="none"/>
            </a:ln>
          </p:spPr>
        </p:cxnSp>
        <p:cxnSp>
          <p:nvCxnSpPr>
            <p:cNvPr id="142" name="Google Shape;142;p22"/>
            <p:cNvCxnSpPr/>
            <p:nvPr/>
          </p:nvCxnSpPr>
          <p:spPr>
            <a:xfrm flipH="1">
              <a:off x="7425267" y="3681413"/>
              <a:ext cx="4763558" cy="3176587"/>
            </a:xfrm>
            <a:prstGeom prst="straightConnector1">
              <a:avLst/>
            </a:prstGeom>
            <a:noFill/>
            <a:ln cap="flat" cmpd="sng" w="9525">
              <a:solidFill>
                <a:schemeClr val="dk1"/>
              </a:solidFill>
              <a:prstDash val="solid"/>
              <a:round/>
              <a:headEnd len="sm" w="sm" type="none"/>
              <a:tailEnd len="sm" w="sm" type="none"/>
            </a:ln>
          </p:spPr>
        </p:cxnSp>
        <p:sp>
          <p:nvSpPr>
            <p:cNvPr id="143" name="Google Shape;143;p22"/>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0196"/>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44" name="Google Shape;144;p22"/>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45" name="Google Shape;145;p22"/>
            <p:cNvSpPr/>
            <p:nvPr/>
          </p:nvSpPr>
          <p:spPr>
            <a:xfrm>
              <a:off x="8932333" y="3048000"/>
              <a:ext cx="3259667" cy="3810000"/>
            </a:xfrm>
            <a:prstGeom prst="triangle">
              <a:avLst>
                <a:gd fmla="val 100000" name="adj"/>
              </a:avLst>
            </a:prstGeom>
            <a:solidFill>
              <a:schemeClr val="accent2">
                <a:alpha val="72156"/>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46" name="Google Shape;146;p22"/>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70196"/>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47" name="Google Shape;147;p22"/>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70196"/>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48" name="Google Shape;148;p22"/>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5098"/>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49" name="Google Shape;149;p22"/>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50" name="Google Shape;150;p22"/>
            <p:cNvSpPr/>
            <p:nvPr/>
          </p:nvSpPr>
          <p:spPr>
            <a:xfrm>
              <a:off x="0" y="4013200"/>
              <a:ext cx="448733" cy="2844800"/>
            </a:xfrm>
            <a:prstGeom prst="triangle">
              <a:avLst>
                <a:gd fmla="val 0" name="adj"/>
              </a:avLst>
            </a:prstGeom>
            <a:solidFill>
              <a:schemeClr val="accent1">
                <a:alpha val="85098"/>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grpSp>
      <p:sp>
        <p:nvSpPr>
          <p:cNvPr id="151" name="Google Shape;151;p2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52" name="Google Shape;152;p22"/>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FEFEFE"/>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FEFEFE"/>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FEFEFE"/>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FEFEFE"/>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FEFEFE"/>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FEFEFE"/>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FEFEFE"/>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FEFEFE"/>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FEFEFE"/>
                </a:solidFill>
                <a:latin typeface="Trebuchet MS"/>
                <a:ea typeface="Trebuchet MS"/>
                <a:cs typeface="Trebuchet MS"/>
                <a:sym typeface="Trebuchet MS"/>
              </a:defRPr>
            </a:lvl9pPr>
          </a:lstStyle>
          <a:p/>
        </p:txBody>
      </p:sp>
      <p:sp>
        <p:nvSpPr>
          <p:cNvPr id="153" name="Google Shape;153;p2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900">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154" name="Google Shape;154;p2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155" name="Google Shape;155;p2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sz="900" u="none">
                <a:solidFill>
                  <a:schemeClr val="accent1"/>
                </a:solidFill>
                <a:latin typeface="Trebuchet MS"/>
                <a:ea typeface="Trebuchet MS"/>
                <a:cs typeface="Trebuchet MS"/>
                <a:sym typeface="Trebuchet MS"/>
              </a:defRPr>
            </a:lvl1pPr>
            <a:lvl2pPr indent="0" lvl="1" marL="0" marR="0" rtl="0" algn="r">
              <a:spcBef>
                <a:spcPts val="0"/>
              </a:spcBef>
              <a:buNone/>
              <a:defRPr b="0" sz="900" u="none">
                <a:solidFill>
                  <a:schemeClr val="accent1"/>
                </a:solidFill>
                <a:latin typeface="Trebuchet MS"/>
                <a:ea typeface="Trebuchet MS"/>
                <a:cs typeface="Trebuchet MS"/>
                <a:sym typeface="Trebuchet MS"/>
              </a:defRPr>
            </a:lvl2pPr>
            <a:lvl3pPr indent="0" lvl="2" marL="0" marR="0" rtl="0" algn="r">
              <a:spcBef>
                <a:spcPts val="0"/>
              </a:spcBef>
              <a:buNone/>
              <a:defRPr b="0" sz="900" u="none">
                <a:solidFill>
                  <a:schemeClr val="accent1"/>
                </a:solidFill>
                <a:latin typeface="Trebuchet MS"/>
                <a:ea typeface="Trebuchet MS"/>
                <a:cs typeface="Trebuchet MS"/>
                <a:sym typeface="Trebuchet MS"/>
              </a:defRPr>
            </a:lvl3pPr>
            <a:lvl4pPr indent="0" lvl="3" marL="0" marR="0" rtl="0" algn="r">
              <a:spcBef>
                <a:spcPts val="0"/>
              </a:spcBef>
              <a:buNone/>
              <a:defRPr b="0" sz="900" u="none">
                <a:solidFill>
                  <a:schemeClr val="accent1"/>
                </a:solidFill>
                <a:latin typeface="Trebuchet MS"/>
                <a:ea typeface="Trebuchet MS"/>
                <a:cs typeface="Trebuchet MS"/>
                <a:sym typeface="Trebuchet MS"/>
              </a:defRPr>
            </a:lvl4pPr>
            <a:lvl5pPr indent="0" lvl="4" marL="0" marR="0" rtl="0" algn="r">
              <a:spcBef>
                <a:spcPts val="0"/>
              </a:spcBef>
              <a:buNone/>
              <a:defRPr b="0" sz="900" u="none">
                <a:solidFill>
                  <a:schemeClr val="accent1"/>
                </a:solidFill>
                <a:latin typeface="Trebuchet MS"/>
                <a:ea typeface="Trebuchet MS"/>
                <a:cs typeface="Trebuchet MS"/>
                <a:sym typeface="Trebuchet MS"/>
              </a:defRPr>
            </a:lvl5pPr>
            <a:lvl6pPr indent="0" lvl="5" marL="0" marR="0" rtl="0" algn="r">
              <a:spcBef>
                <a:spcPts val="0"/>
              </a:spcBef>
              <a:buNone/>
              <a:defRPr b="0" sz="900" u="none">
                <a:solidFill>
                  <a:schemeClr val="accent1"/>
                </a:solidFill>
                <a:latin typeface="Trebuchet MS"/>
                <a:ea typeface="Trebuchet MS"/>
                <a:cs typeface="Trebuchet MS"/>
                <a:sym typeface="Trebuchet MS"/>
              </a:defRPr>
            </a:lvl6pPr>
            <a:lvl7pPr indent="0" lvl="6" marL="0" marR="0" rtl="0" algn="r">
              <a:spcBef>
                <a:spcPts val="0"/>
              </a:spcBef>
              <a:buNone/>
              <a:defRPr b="0" sz="900" u="none">
                <a:solidFill>
                  <a:schemeClr val="accent1"/>
                </a:solidFill>
                <a:latin typeface="Trebuchet MS"/>
                <a:ea typeface="Trebuchet MS"/>
                <a:cs typeface="Trebuchet MS"/>
                <a:sym typeface="Trebuchet MS"/>
              </a:defRPr>
            </a:lvl7pPr>
            <a:lvl8pPr indent="0" lvl="7" marL="0" marR="0" rtl="0" algn="r">
              <a:spcBef>
                <a:spcPts val="0"/>
              </a:spcBef>
              <a:buNone/>
              <a:defRPr b="0" sz="900" u="none">
                <a:solidFill>
                  <a:schemeClr val="accent1"/>
                </a:solidFill>
                <a:latin typeface="Trebuchet MS"/>
                <a:ea typeface="Trebuchet MS"/>
                <a:cs typeface="Trebuchet MS"/>
                <a:sym typeface="Trebuchet MS"/>
              </a:defRPr>
            </a:lvl8pPr>
            <a:lvl9pPr indent="0" lvl="8" marL="0" marR="0" rtl="0" algn="r">
              <a:spcBef>
                <a:spcPts val="0"/>
              </a:spcBef>
              <a:buNone/>
              <a:defRPr b="0" sz="900" u="non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66" r:id="rId1"/>
    <p:sldLayoutId id="2147483667"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www.youtube.com/watch?v=8hijgp7d7w0" TargetMode="Externa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www.youtube.com/watch?v=nU8Pz3h3IbM" TargetMode="Externa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www.youtube.com/watch?v=nfJ809l9JDM" TargetMode="Externa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
          <p:cNvSpPr txBox="1"/>
          <p:nvPr>
            <p:ph type="ctrTitle"/>
          </p:nvPr>
        </p:nvSpPr>
        <p:spPr>
          <a:xfrm>
            <a:off x="1507067" y="1710268"/>
            <a:ext cx="7766936" cy="189191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accent1"/>
              </a:buClr>
              <a:buSzPts val="4800"/>
              <a:buFont typeface="Trebuchet MS"/>
              <a:buNone/>
            </a:pPr>
            <a:r>
              <a:rPr lang="fr-FR" sz="4800"/>
              <a:t>The Commonwealth Games</a:t>
            </a:r>
            <a:endParaRPr/>
          </a:p>
        </p:txBody>
      </p:sp>
      <p:sp>
        <p:nvSpPr>
          <p:cNvPr id="172" name="Google Shape;172;p1"/>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SzPts val="1920"/>
              <a:buNone/>
            </a:pPr>
            <a:r>
              <a:rPr lang="fr-FR" sz="2400"/>
              <a:t>An outdated institution?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4" name="Shape 314"/>
        <p:cNvGrpSpPr/>
        <p:nvPr/>
      </p:nvGrpSpPr>
      <p:grpSpPr>
        <a:xfrm>
          <a:off x="0" y="0"/>
          <a:ext cx="0" cy="0"/>
          <a:chOff x="0" y="0"/>
          <a:chExt cx="0" cy="0"/>
        </a:xfrm>
      </p:grpSpPr>
      <p:grpSp>
        <p:nvGrpSpPr>
          <p:cNvPr id="315" name="Google Shape;315;p10"/>
          <p:cNvGrpSpPr/>
          <p:nvPr/>
        </p:nvGrpSpPr>
        <p:grpSpPr>
          <a:xfrm>
            <a:off x="0" y="-8467"/>
            <a:ext cx="12192000" cy="6866467"/>
            <a:chOff x="0" y="-8467"/>
            <a:chExt cx="12192000" cy="6866467"/>
          </a:xfrm>
        </p:grpSpPr>
        <p:cxnSp>
          <p:nvCxnSpPr>
            <p:cNvPr id="316" name="Google Shape;316;p10"/>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317" name="Google Shape;317;p10"/>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318" name="Google Shape;318;p10"/>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0196"/>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19" name="Google Shape;319;p10"/>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20" name="Google Shape;320;p10"/>
            <p:cNvSpPr/>
            <p:nvPr/>
          </p:nvSpPr>
          <p:spPr>
            <a:xfrm>
              <a:off x="8932333" y="3048000"/>
              <a:ext cx="3259667" cy="3810000"/>
            </a:xfrm>
            <a:prstGeom prst="triangle">
              <a:avLst>
                <a:gd fmla="val 100000" name="adj"/>
              </a:avLst>
            </a:prstGeom>
            <a:solidFill>
              <a:schemeClr val="accent2">
                <a:alpha val="72156"/>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21" name="Google Shape;321;p10"/>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70196"/>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22" name="Google Shape;322;p10"/>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70196"/>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23" name="Google Shape;323;p10"/>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5098"/>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24" name="Google Shape;324;p10"/>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25" name="Google Shape;325;p10"/>
            <p:cNvSpPr/>
            <p:nvPr/>
          </p:nvSpPr>
          <p:spPr>
            <a:xfrm rot="10800000">
              <a:off x="0" y="0"/>
              <a:ext cx="842596" cy="5666154"/>
            </a:xfrm>
            <a:prstGeom prst="triangle">
              <a:avLst>
                <a:gd fmla="val 100000" name="adj"/>
              </a:avLst>
            </a:prstGeom>
            <a:solidFill>
              <a:schemeClr val="accent1">
                <a:alpha val="85098"/>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grpSp>
      <p:pic>
        <p:nvPicPr>
          <p:cNvPr descr="Bâtiments d'époque" id="326" name="Google Shape;326;p10"/>
          <p:cNvPicPr preferRelativeResize="0"/>
          <p:nvPr/>
        </p:nvPicPr>
        <p:blipFill rotWithShape="1">
          <a:blip r:embed="rId3">
            <a:alphaModFix/>
          </a:blip>
          <a:srcRect b="2" l="11058" r="13279" t="0"/>
          <a:stretch/>
        </p:blipFill>
        <p:spPr>
          <a:xfrm>
            <a:off x="4269854" y="-1"/>
            <a:ext cx="7922146" cy="6858001"/>
          </a:xfrm>
          <a:custGeom>
            <a:rect b="b" l="l" r="r" t="t"/>
            <a:pathLst>
              <a:path extrusionOk="0" h="6858001" w="7922146">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ln>
            <a:noFill/>
          </a:ln>
        </p:spPr>
      </p:pic>
      <p:sp>
        <p:nvSpPr>
          <p:cNvPr id="327" name="Google Shape;327;p10"/>
          <p:cNvSpPr txBox="1"/>
          <p:nvPr>
            <p:ph type="title"/>
          </p:nvPr>
        </p:nvSpPr>
        <p:spPr>
          <a:xfrm>
            <a:off x="668867" y="1678666"/>
            <a:ext cx="4088190" cy="2369093"/>
          </a:xfrm>
          <a:prstGeom prst="rect">
            <a:avLst/>
          </a:prstGeom>
          <a:noFill/>
          <a:ln>
            <a:noFill/>
          </a:ln>
        </p:spPr>
        <p:txBody>
          <a:bodyPr anchorCtr="0" anchor="b" bIns="45700" lIns="91425" spcFirstLastPara="1" rIns="91425" wrap="square" tIns="45700">
            <a:normAutofit/>
          </a:bodyPr>
          <a:lstStyle/>
          <a:p>
            <a:pPr indent="0" lvl="0" marL="0" rtl="0" algn="r">
              <a:spcBef>
                <a:spcPts val="0"/>
              </a:spcBef>
              <a:spcAft>
                <a:spcPts val="0"/>
              </a:spcAft>
              <a:buClr>
                <a:schemeClr val="accent1"/>
              </a:buClr>
              <a:buSzPts val="4800"/>
              <a:buFont typeface="Trebuchet MS"/>
              <a:buNone/>
            </a:pPr>
            <a:r>
              <a:rPr lang="fr-FR" sz="4800"/>
              <a:t>Glasgow 2026</a:t>
            </a:r>
            <a:endParaRPr/>
          </a:p>
        </p:txBody>
      </p:sp>
      <p:cxnSp>
        <p:nvCxnSpPr>
          <p:cNvPr id="328" name="Google Shape;328;p10"/>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329" name="Google Shape;329;p10"/>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330" name="Google Shape;330;p10"/>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0196"/>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31" name="Google Shape;331;p10"/>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32" name="Google Shape;332;p10"/>
          <p:cNvSpPr/>
          <p:nvPr/>
        </p:nvSpPr>
        <p:spPr>
          <a:xfrm>
            <a:off x="8932333" y="3048000"/>
            <a:ext cx="3259667" cy="3810000"/>
          </a:xfrm>
          <a:prstGeom prst="triangle">
            <a:avLst>
              <a:gd fmla="val 100000" name="adj"/>
            </a:avLst>
          </a:prstGeom>
          <a:solidFill>
            <a:schemeClr val="accent2">
              <a:alpha val="72156"/>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33" name="Google Shape;333;p10"/>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47058"/>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34" name="Google Shape;334;p10"/>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70196"/>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35" name="Google Shape;335;p10"/>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5098"/>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36" name="Google Shape;336;p10"/>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11"/>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fr-FR"/>
              <a:t>The journey to the 2026 Commonwealth Games begins</a:t>
            </a:r>
            <a:endParaRPr/>
          </a:p>
        </p:txBody>
      </p:sp>
      <p:pic>
        <p:nvPicPr>
          <p:cNvPr descr="#KBR2026" id="342" name="Google Shape;342;p11" title="The Journey to the 2026 Commonwealth Games Begins">
            <a:hlinkClick r:id="rId3"/>
          </p:cNvPr>
          <p:cNvPicPr preferRelativeResize="0"/>
          <p:nvPr/>
        </p:nvPicPr>
        <p:blipFill>
          <a:blip r:embed="rId4">
            <a:alphaModFix/>
          </a:blip>
          <a:stretch>
            <a:fillRect/>
          </a:stretch>
        </p:blipFill>
        <p:spPr>
          <a:xfrm>
            <a:off x="2453875" y="2228450"/>
            <a:ext cx="6482625" cy="3646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1000"/>
                                        <p:tgtEl>
                                          <p:spTgt spid="3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6" name="Shape 346"/>
        <p:cNvGrpSpPr/>
        <p:nvPr/>
      </p:nvGrpSpPr>
      <p:grpSpPr>
        <a:xfrm>
          <a:off x="0" y="0"/>
          <a:ext cx="0" cy="0"/>
          <a:chOff x="0" y="0"/>
          <a:chExt cx="0" cy="0"/>
        </a:xfrm>
      </p:grpSpPr>
      <p:grpSp>
        <p:nvGrpSpPr>
          <p:cNvPr id="347" name="Google Shape;347;p12"/>
          <p:cNvGrpSpPr/>
          <p:nvPr/>
        </p:nvGrpSpPr>
        <p:grpSpPr>
          <a:xfrm>
            <a:off x="0" y="-8467"/>
            <a:ext cx="12192000" cy="6866467"/>
            <a:chOff x="0" y="-8467"/>
            <a:chExt cx="12192000" cy="6866467"/>
          </a:xfrm>
        </p:grpSpPr>
        <p:cxnSp>
          <p:nvCxnSpPr>
            <p:cNvPr id="348" name="Google Shape;348;p12"/>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349" name="Google Shape;349;p12"/>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350" name="Google Shape;350;p12"/>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0196"/>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51" name="Google Shape;351;p12"/>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52" name="Google Shape;352;p12"/>
            <p:cNvSpPr/>
            <p:nvPr/>
          </p:nvSpPr>
          <p:spPr>
            <a:xfrm>
              <a:off x="8932333" y="3048000"/>
              <a:ext cx="3259667" cy="3810000"/>
            </a:xfrm>
            <a:prstGeom prst="triangle">
              <a:avLst>
                <a:gd fmla="val 100000" name="adj"/>
              </a:avLst>
            </a:prstGeom>
            <a:solidFill>
              <a:schemeClr val="accent2">
                <a:alpha val="72156"/>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53" name="Google Shape;353;p12"/>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70196"/>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54" name="Google Shape;354;p12"/>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70196"/>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55" name="Google Shape;355;p12"/>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5098"/>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56" name="Google Shape;356;p12"/>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57" name="Google Shape;357;p12"/>
            <p:cNvSpPr/>
            <p:nvPr/>
          </p:nvSpPr>
          <p:spPr>
            <a:xfrm rot="10800000">
              <a:off x="0" y="0"/>
              <a:ext cx="842596" cy="5666154"/>
            </a:xfrm>
            <a:prstGeom prst="triangle">
              <a:avLst>
                <a:gd fmla="val 100000" name="adj"/>
              </a:avLst>
            </a:prstGeom>
            <a:solidFill>
              <a:schemeClr val="accent1">
                <a:alpha val="85098"/>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grpSp>
      <p:sp>
        <p:nvSpPr>
          <p:cNvPr id="358" name="Google Shape;358;p1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59" name="Google Shape;359;p12"/>
          <p:cNvSpPr/>
          <p:nvPr/>
        </p:nvSpPr>
        <p:spPr>
          <a:xfrm>
            <a:off x="0" y="4013200"/>
            <a:ext cx="448733" cy="2844800"/>
          </a:xfrm>
          <a:prstGeom prst="triangle">
            <a:avLst>
              <a:gd fmla="val 0" name="adj"/>
            </a:avLst>
          </a:prstGeom>
          <a:solidFill>
            <a:schemeClr val="accent1">
              <a:alpha val="85098"/>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60" name="Google Shape;360;p12"/>
          <p:cNvSpPr/>
          <p:nvPr/>
        </p:nvSpPr>
        <p:spPr>
          <a:xfrm>
            <a:off x="6753379" y="-1"/>
            <a:ext cx="5438621" cy="6857999"/>
          </a:xfrm>
          <a:custGeom>
            <a:rect b="b" l="l" r="r" t="t"/>
            <a:pathLst>
              <a:path extrusionOk="0" h="6857999" w="5438621">
                <a:moveTo>
                  <a:pt x="0" y="0"/>
                </a:moveTo>
                <a:lnTo>
                  <a:pt x="573774" y="0"/>
                </a:lnTo>
                <a:lnTo>
                  <a:pt x="1182808" y="0"/>
                </a:lnTo>
                <a:lnTo>
                  <a:pt x="4537195" y="0"/>
                </a:lnTo>
                <a:lnTo>
                  <a:pt x="5187609" y="0"/>
                </a:lnTo>
                <a:lnTo>
                  <a:pt x="5438621" y="0"/>
                </a:lnTo>
                <a:lnTo>
                  <a:pt x="5438621" y="6857999"/>
                </a:lnTo>
                <a:lnTo>
                  <a:pt x="4802807" y="6857999"/>
                </a:lnTo>
                <a:lnTo>
                  <a:pt x="4537195" y="6857999"/>
                </a:lnTo>
                <a:lnTo>
                  <a:pt x="1182808" y="6857999"/>
                </a:lnTo>
                <a:lnTo>
                  <a:pt x="1049897" y="6857999"/>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cxnSp>
        <p:nvCxnSpPr>
          <p:cNvPr id="361" name="Google Shape;361;p12"/>
          <p:cNvCxnSpPr/>
          <p:nvPr/>
        </p:nvCxnSpPr>
        <p:spPr>
          <a:xfrm flipH="1">
            <a:off x="5453743" y="3483429"/>
            <a:ext cx="6738258" cy="3374570"/>
          </a:xfrm>
          <a:prstGeom prst="straightConnector1">
            <a:avLst/>
          </a:prstGeom>
          <a:noFill/>
          <a:ln cap="flat" cmpd="sng" w="9525">
            <a:solidFill>
              <a:srgbClr val="BFE471">
                <a:alpha val="80000"/>
              </a:srgbClr>
            </a:solidFill>
            <a:prstDash val="solid"/>
            <a:round/>
            <a:headEnd len="sm" w="sm" type="none"/>
            <a:tailEnd len="sm" w="sm" type="none"/>
          </a:ln>
        </p:spPr>
      </p:cxnSp>
      <p:cxnSp>
        <p:nvCxnSpPr>
          <p:cNvPr id="362" name="Google Shape;362;p12"/>
          <p:cNvCxnSpPr/>
          <p:nvPr/>
        </p:nvCxnSpPr>
        <p:spPr>
          <a:xfrm>
            <a:off x="6678143" y="0"/>
            <a:ext cx="860630" cy="6857999"/>
          </a:xfrm>
          <a:prstGeom prst="straightConnector1">
            <a:avLst/>
          </a:prstGeom>
          <a:noFill/>
          <a:ln cap="sq" cmpd="sng" w="15875">
            <a:solidFill>
              <a:schemeClr val="accent1"/>
            </a:solidFill>
            <a:prstDash val="solid"/>
            <a:bevel/>
            <a:headEnd len="sm" w="sm" type="none"/>
            <a:tailEnd len="sm" w="sm" type="none"/>
          </a:ln>
        </p:spPr>
      </p:cxnSp>
      <p:sp>
        <p:nvSpPr>
          <p:cNvPr id="363" name="Google Shape;363;p12"/>
          <p:cNvSpPr/>
          <p:nvPr/>
        </p:nvSpPr>
        <p:spPr>
          <a:xfrm flipH="1" rot="10800000">
            <a:off x="11349404" y="0"/>
            <a:ext cx="842596" cy="5666154"/>
          </a:xfrm>
          <a:prstGeom prst="triangle">
            <a:avLst>
              <a:gd fmla="val 100000" name="adj"/>
            </a:avLst>
          </a:prstGeom>
          <a:solidFill>
            <a:schemeClr val="accent2">
              <a:alpha val="85098"/>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64" name="Google Shape;364;p12"/>
          <p:cNvSpPr txBox="1"/>
          <p:nvPr>
            <p:ph type="title"/>
          </p:nvPr>
        </p:nvSpPr>
        <p:spPr>
          <a:xfrm>
            <a:off x="829734" y="854529"/>
            <a:ext cx="5799665" cy="514894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accent1"/>
              </a:buClr>
              <a:buSzPts val="3800"/>
              <a:buFont typeface="Trebuchet MS"/>
              <a:buNone/>
            </a:pPr>
            <a:r>
              <a:rPr lang="fr-FR" sz="3800"/>
              <a:t>“A journey of painstaking preparation, of passion and endurance in the pursuit of glory.A journey of bubbling anticipation for the moments, the drama and the experiences that lie in wait.”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8" name="Shape 368"/>
        <p:cNvGrpSpPr/>
        <p:nvPr/>
      </p:nvGrpSpPr>
      <p:grpSpPr>
        <a:xfrm>
          <a:off x="0" y="0"/>
          <a:ext cx="0" cy="0"/>
          <a:chOff x="0" y="0"/>
          <a:chExt cx="0" cy="0"/>
        </a:xfrm>
      </p:grpSpPr>
      <p:grpSp>
        <p:nvGrpSpPr>
          <p:cNvPr id="369" name="Google Shape;369;p13"/>
          <p:cNvGrpSpPr/>
          <p:nvPr/>
        </p:nvGrpSpPr>
        <p:grpSpPr>
          <a:xfrm>
            <a:off x="0" y="-8467"/>
            <a:ext cx="12192000" cy="6866467"/>
            <a:chOff x="0" y="-8467"/>
            <a:chExt cx="12192000" cy="6866467"/>
          </a:xfrm>
        </p:grpSpPr>
        <p:cxnSp>
          <p:nvCxnSpPr>
            <p:cNvPr id="370" name="Google Shape;370;p13"/>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371" name="Google Shape;371;p13"/>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372" name="Google Shape;372;p13"/>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0196"/>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73" name="Google Shape;373;p13"/>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74" name="Google Shape;374;p13"/>
            <p:cNvSpPr/>
            <p:nvPr/>
          </p:nvSpPr>
          <p:spPr>
            <a:xfrm>
              <a:off x="8932333" y="3048000"/>
              <a:ext cx="3259667" cy="3810000"/>
            </a:xfrm>
            <a:prstGeom prst="triangle">
              <a:avLst>
                <a:gd fmla="val 100000" name="adj"/>
              </a:avLst>
            </a:prstGeom>
            <a:solidFill>
              <a:schemeClr val="accent2">
                <a:alpha val="72156"/>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75" name="Google Shape;375;p13"/>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70196"/>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76" name="Google Shape;376;p13"/>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70196"/>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77" name="Google Shape;377;p13"/>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5098"/>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78" name="Google Shape;378;p13"/>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79" name="Google Shape;379;p13"/>
            <p:cNvSpPr/>
            <p:nvPr/>
          </p:nvSpPr>
          <p:spPr>
            <a:xfrm>
              <a:off x="0" y="4013200"/>
              <a:ext cx="448733" cy="2844800"/>
            </a:xfrm>
            <a:prstGeom prst="triangle">
              <a:avLst>
                <a:gd fmla="val 0" name="adj"/>
              </a:avLst>
            </a:prstGeom>
            <a:solidFill>
              <a:schemeClr val="accent1">
                <a:alpha val="85098"/>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grpSp>
      <p:sp>
        <p:nvSpPr>
          <p:cNvPr id="380" name="Google Shape;380;p13"/>
          <p:cNvSpPr/>
          <p:nvPr/>
        </p:nvSpPr>
        <p:spPr>
          <a:xfrm>
            <a:off x="0" y="0"/>
            <a:ext cx="12188952"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grpSp>
        <p:nvGrpSpPr>
          <p:cNvPr id="381" name="Google Shape;381;p13"/>
          <p:cNvGrpSpPr/>
          <p:nvPr/>
        </p:nvGrpSpPr>
        <p:grpSpPr>
          <a:xfrm>
            <a:off x="0" y="-8467"/>
            <a:ext cx="12192000" cy="6866467"/>
            <a:chOff x="0" y="-8467"/>
            <a:chExt cx="12192000" cy="6866467"/>
          </a:xfrm>
        </p:grpSpPr>
        <p:cxnSp>
          <p:nvCxnSpPr>
            <p:cNvPr id="382" name="Google Shape;382;p13"/>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383" name="Google Shape;383;p13"/>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0196"/>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84" name="Google Shape;384;p13"/>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85" name="Google Shape;385;p13"/>
            <p:cNvSpPr/>
            <p:nvPr/>
          </p:nvSpPr>
          <p:spPr>
            <a:xfrm>
              <a:off x="8932333" y="3048000"/>
              <a:ext cx="3259667" cy="3810000"/>
            </a:xfrm>
            <a:prstGeom prst="triangle">
              <a:avLst>
                <a:gd fmla="val 100000" name="adj"/>
              </a:avLst>
            </a:prstGeom>
            <a:solidFill>
              <a:schemeClr val="accent2">
                <a:alpha val="72156"/>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86" name="Google Shape;386;p13"/>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70196"/>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87" name="Google Shape;387;p13"/>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70196"/>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88" name="Google Shape;388;p13"/>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5098"/>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89" name="Google Shape;389;p13"/>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90" name="Google Shape;390;p13"/>
            <p:cNvSpPr/>
            <p:nvPr/>
          </p:nvSpPr>
          <p:spPr>
            <a:xfrm>
              <a:off x="0" y="4013200"/>
              <a:ext cx="448733" cy="2844800"/>
            </a:xfrm>
            <a:prstGeom prst="triangle">
              <a:avLst>
                <a:gd fmla="val 0" name="adj"/>
              </a:avLst>
            </a:prstGeom>
            <a:solidFill>
              <a:schemeClr val="accent1">
                <a:alpha val="85098"/>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grpSp>
      <p:sp>
        <p:nvSpPr>
          <p:cNvPr id="391" name="Google Shape;391;p13"/>
          <p:cNvSpPr/>
          <p:nvPr/>
        </p:nvSpPr>
        <p:spPr>
          <a:xfrm>
            <a:off x="477012" y="480060"/>
            <a:ext cx="11237976" cy="5897880"/>
          </a:xfrm>
          <a:prstGeom prst="rect">
            <a:avLst/>
          </a:prstGeom>
          <a:solidFill>
            <a:srgbClr val="FFFFFF"/>
          </a:solidFill>
          <a:ln>
            <a:noFill/>
          </a:ln>
          <a:effectLst>
            <a:outerShdw blurRad="63500" rotWithShape="0" algn="t" dir="5400000" dist="17780">
              <a:srgbClr val="000000">
                <a:alpha val="4313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pic>
        <p:nvPicPr>
          <p:cNvPr descr="Une image contenant plein air, bannière, arbre, texte&#10;&#10;Le contenu généré par l’IA peut être incorrect." id="392" name="Google Shape;392;p13"/>
          <p:cNvPicPr preferRelativeResize="0"/>
          <p:nvPr>
            <p:ph idx="1" type="body"/>
          </p:nvPr>
        </p:nvPicPr>
        <p:blipFill rotWithShape="1">
          <a:blip r:embed="rId3">
            <a:alphaModFix/>
          </a:blip>
          <a:srcRect b="0" l="0" r="0" t="0"/>
          <a:stretch/>
        </p:blipFill>
        <p:spPr>
          <a:xfrm>
            <a:off x="1126309" y="1252537"/>
            <a:ext cx="9941259" cy="4349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6" name="Shape 396"/>
        <p:cNvGrpSpPr/>
        <p:nvPr/>
      </p:nvGrpSpPr>
      <p:grpSpPr>
        <a:xfrm>
          <a:off x="0" y="0"/>
          <a:ext cx="0" cy="0"/>
          <a:chOff x="0" y="0"/>
          <a:chExt cx="0" cy="0"/>
        </a:xfrm>
      </p:grpSpPr>
      <p:grpSp>
        <p:nvGrpSpPr>
          <p:cNvPr id="397" name="Google Shape;397;p14"/>
          <p:cNvGrpSpPr/>
          <p:nvPr/>
        </p:nvGrpSpPr>
        <p:grpSpPr>
          <a:xfrm>
            <a:off x="0" y="-8467"/>
            <a:ext cx="12192000" cy="6866467"/>
            <a:chOff x="0" y="-8467"/>
            <a:chExt cx="12192000" cy="6866467"/>
          </a:xfrm>
        </p:grpSpPr>
        <p:cxnSp>
          <p:nvCxnSpPr>
            <p:cNvPr id="398" name="Google Shape;398;p14"/>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399" name="Google Shape;399;p14"/>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400" name="Google Shape;400;p14"/>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0196"/>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01" name="Google Shape;401;p14"/>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02" name="Google Shape;402;p14"/>
            <p:cNvSpPr/>
            <p:nvPr/>
          </p:nvSpPr>
          <p:spPr>
            <a:xfrm>
              <a:off x="8932333" y="3048000"/>
              <a:ext cx="3259667" cy="3810000"/>
            </a:xfrm>
            <a:prstGeom prst="triangle">
              <a:avLst>
                <a:gd fmla="val 100000" name="adj"/>
              </a:avLst>
            </a:prstGeom>
            <a:solidFill>
              <a:schemeClr val="accent2">
                <a:alpha val="72156"/>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03" name="Google Shape;403;p14"/>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70196"/>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04" name="Google Shape;404;p14"/>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70196"/>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05" name="Google Shape;405;p14"/>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5098"/>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06" name="Google Shape;406;p14"/>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07" name="Google Shape;407;p14"/>
            <p:cNvSpPr/>
            <p:nvPr/>
          </p:nvSpPr>
          <p:spPr>
            <a:xfrm rot="10800000">
              <a:off x="0" y="0"/>
              <a:ext cx="842596" cy="5666154"/>
            </a:xfrm>
            <a:prstGeom prst="triangle">
              <a:avLst>
                <a:gd fmla="val 100000" name="adj"/>
              </a:avLst>
            </a:prstGeom>
            <a:solidFill>
              <a:schemeClr val="accent1">
                <a:alpha val="85098"/>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grpSp>
      <p:sp>
        <p:nvSpPr>
          <p:cNvPr id="408" name="Google Shape;408;p14"/>
          <p:cNvSpPr/>
          <p:nvPr/>
        </p:nvSpPr>
        <p:spPr>
          <a:xfrm>
            <a:off x="0" y="0"/>
            <a:ext cx="12192000" cy="686646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09" name="Google Shape;409;p14"/>
          <p:cNvSpPr/>
          <p:nvPr/>
        </p:nvSpPr>
        <p:spPr>
          <a:xfrm rot="10800000">
            <a:off x="0" y="0"/>
            <a:ext cx="842596" cy="5666154"/>
          </a:xfrm>
          <a:prstGeom prst="triangle">
            <a:avLst>
              <a:gd fmla="val 100000" name="adj"/>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10" name="Google Shape;410;p14"/>
          <p:cNvSpPr/>
          <p:nvPr/>
        </p:nvSpPr>
        <p:spPr>
          <a:xfrm>
            <a:off x="7738534" y="3818467"/>
            <a:ext cx="4450292" cy="3039533"/>
          </a:xfrm>
          <a:prstGeom prst="triangle">
            <a:avLst>
              <a:gd fmla="val 100000" name="adj"/>
            </a:avLst>
          </a:prstGeom>
          <a:solidFill>
            <a:schemeClr val="accent1">
              <a:alpha val="8784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11" name="Google Shape;411;p14"/>
          <p:cNvSpPr/>
          <p:nvPr/>
        </p:nvSpPr>
        <p:spPr>
          <a:xfrm>
            <a:off x="10425641" y="0"/>
            <a:ext cx="1766359" cy="6858000"/>
          </a:xfrm>
          <a:custGeom>
            <a:rect b="b" l="l" r="r" t="t"/>
            <a:pathLst>
              <a:path extrusionOk="0" h="6866467" w="2858013">
                <a:moveTo>
                  <a:pt x="0" y="0"/>
                </a:moveTo>
                <a:lnTo>
                  <a:pt x="2858013" y="0"/>
                </a:lnTo>
                <a:lnTo>
                  <a:pt x="2858013" y="6866467"/>
                </a:lnTo>
                <a:lnTo>
                  <a:pt x="2473942" y="6866467"/>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cxnSp>
        <p:nvCxnSpPr>
          <p:cNvPr id="412" name="Google Shape;412;p14"/>
          <p:cNvCxnSpPr/>
          <p:nvPr/>
        </p:nvCxnSpPr>
        <p:spPr>
          <a:xfrm>
            <a:off x="10134600" y="0"/>
            <a:ext cx="1727200" cy="6858000"/>
          </a:xfrm>
          <a:prstGeom prst="straightConnector1">
            <a:avLst/>
          </a:prstGeom>
          <a:noFill/>
          <a:ln cap="sq" cmpd="sng" w="15875">
            <a:solidFill>
              <a:schemeClr val="accent2"/>
            </a:solidFill>
            <a:prstDash val="solid"/>
            <a:bevel/>
            <a:headEnd len="sm" w="sm" type="none"/>
            <a:tailEnd len="sm" w="sm" type="none"/>
          </a:ln>
        </p:spPr>
      </p:cxnSp>
      <p:cxnSp>
        <p:nvCxnSpPr>
          <p:cNvPr id="413" name="Google Shape;413;p14"/>
          <p:cNvCxnSpPr/>
          <p:nvPr/>
        </p:nvCxnSpPr>
        <p:spPr>
          <a:xfrm flipH="1">
            <a:off x="7425267" y="3681413"/>
            <a:ext cx="4763558" cy="3176587"/>
          </a:xfrm>
          <a:prstGeom prst="straightConnector1">
            <a:avLst/>
          </a:prstGeom>
          <a:noFill/>
          <a:ln cap="flat" cmpd="sng" w="15875">
            <a:solidFill>
              <a:schemeClr val="accent1"/>
            </a:solidFill>
            <a:prstDash val="solid"/>
            <a:round/>
            <a:headEnd len="sm" w="sm" type="none"/>
            <a:tailEnd len="sm" w="sm" type="none"/>
          </a:ln>
        </p:spPr>
      </p:cxnSp>
      <p:sp>
        <p:nvSpPr>
          <p:cNvPr id="414" name="Google Shape;414;p14"/>
          <p:cNvSpPr txBox="1"/>
          <p:nvPr>
            <p:ph type="title"/>
          </p:nvPr>
        </p:nvSpPr>
        <p:spPr>
          <a:xfrm>
            <a:off x="1507067" y="1397000"/>
            <a:ext cx="7766936" cy="2653836"/>
          </a:xfrm>
          <a:prstGeom prst="rect">
            <a:avLst/>
          </a:prstGeom>
          <a:noFill/>
          <a:ln>
            <a:noFill/>
          </a:ln>
        </p:spPr>
        <p:txBody>
          <a:bodyPr anchorCtr="0" anchor="b" bIns="45700" lIns="91425" spcFirstLastPara="1" rIns="91425" wrap="square" tIns="45700">
            <a:normAutofit/>
          </a:bodyPr>
          <a:lstStyle/>
          <a:p>
            <a:pPr indent="0" lvl="0" marL="0" rtl="0" algn="r">
              <a:spcBef>
                <a:spcPts val="0"/>
              </a:spcBef>
              <a:spcAft>
                <a:spcPts val="0"/>
              </a:spcAft>
              <a:buClr>
                <a:schemeClr val="accent1"/>
              </a:buClr>
              <a:buSzPts val="5400"/>
              <a:buFont typeface="Trebuchet MS"/>
              <a:buNone/>
            </a:pPr>
            <a:r>
              <a:rPr lang="fr-FR" sz="5400"/>
              <a:t>The King’s Baton Relay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414"/>
                                        </p:tgtEl>
                                        <p:attrNameLst>
                                          <p:attrName>style.visibility</p:attrName>
                                        </p:attrNameLst>
                                      </p:cBhvr>
                                      <p:to>
                                        <p:strVal val="visible"/>
                                      </p:to>
                                    </p:set>
                                    <p:animEffect filter="fade" transition="in">
                                      <p:cBhvr>
                                        <p:cTn dur="1000"/>
                                        <p:tgtEl>
                                          <p:spTgt spid="4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pic>
        <p:nvPicPr>
          <p:cNvPr descr="The Caribbean will be the first Commonwealth region destination for The King’s Baton Relay, with Trinidad and Tobago to start its Baton celebrations on Tuesday 11 March." id="419" name="Google Shape;419;p15" title="The Inaugural King's Baton Relay Explained">
            <a:hlinkClick r:id="rId3"/>
          </p:cNvPr>
          <p:cNvPicPr preferRelativeResize="0"/>
          <p:nvPr/>
        </p:nvPicPr>
        <p:blipFill>
          <a:blip r:embed="rId4">
            <a:alphaModFix/>
          </a:blip>
          <a:stretch>
            <a:fillRect/>
          </a:stretch>
        </p:blipFill>
        <p:spPr>
          <a:xfrm>
            <a:off x="1638175" y="1150388"/>
            <a:ext cx="8101725" cy="4557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1000"/>
                                        <p:tgtEl>
                                          <p:spTgt spid="4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pic>
        <p:nvPicPr>
          <p:cNvPr descr="The first regional leg of the King’s Baton Relay in the Caribbean is complete!👏 &#10;&#10;Thank you to all the Nations and Territories, volunteers and communities who came together to make it happen!&#10;&#10;#KBR2026 #moreincommon" id="424" name="Google Shape;424;p16" title="The King's Baton Relay in the Caribbean!">
            <a:hlinkClick r:id="rId3"/>
          </p:cNvPr>
          <p:cNvPicPr preferRelativeResize="0"/>
          <p:nvPr/>
        </p:nvPicPr>
        <p:blipFill>
          <a:blip r:embed="rId4">
            <a:alphaModFix/>
          </a:blip>
          <a:stretch>
            <a:fillRect/>
          </a:stretch>
        </p:blipFill>
        <p:spPr>
          <a:xfrm>
            <a:off x="1230300" y="691350"/>
            <a:ext cx="8257100" cy="4644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1000"/>
                                        <p:tgtEl>
                                          <p:spTgt spid="4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8" name="Shape 428"/>
        <p:cNvGrpSpPr/>
        <p:nvPr/>
      </p:nvGrpSpPr>
      <p:grpSpPr>
        <a:xfrm>
          <a:off x="0" y="0"/>
          <a:ext cx="0" cy="0"/>
          <a:chOff x="0" y="0"/>
          <a:chExt cx="0" cy="0"/>
        </a:xfrm>
      </p:grpSpPr>
      <p:grpSp>
        <p:nvGrpSpPr>
          <p:cNvPr id="429" name="Google Shape;429;p17"/>
          <p:cNvGrpSpPr/>
          <p:nvPr/>
        </p:nvGrpSpPr>
        <p:grpSpPr>
          <a:xfrm>
            <a:off x="0" y="-8467"/>
            <a:ext cx="12192000" cy="6866467"/>
            <a:chOff x="0" y="-8467"/>
            <a:chExt cx="12192000" cy="6866467"/>
          </a:xfrm>
        </p:grpSpPr>
        <p:cxnSp>
          <p:nvCxnSpPr>
            <p:cNvPr id="430" name="Google Shape;430;p17"/>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431" name="Google Shape;431;p17"/>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432" name="Google Shape;432;p17"/>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0196"/>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33" name="Google Shape;433;p17"/>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34" name="Google Shape;434;p17"/>
            <p:cNvSpPr/>
            <p:nvPr/>
          </p:nvSpPr>
          <p:spPr>
            <a:xfrm>
              <a:off x="8932333" y="3048000"/>
              <a:ext cx="3259667" cy="3810000"/>
            </a:xfrm>
            <a:prstGeom prst="triangle">
              <a:avLst>
                <a:gd fmla="val 100000" name="adj"/>
              </a:avLst>
            </a:prstGeom>
            <a:solidFill>
              <a:schemeClr val="accent2">
                <a:alpha val="72156"/>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35" name="Google Shape;435;p17"/>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70196"/>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36" name="Google Shape;436;p17"/>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70196"/>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37" name="Google Shape;437;p17"/>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5098"/>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38" name="Google Shape;438;p17"/>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39" name="Google Shape;439;p17"/>
            <p:cNvSpPr/>
            <p:nvPr/>
          </p:nvSpPr>
          <p:spPr>
            <a:xfrm rot="10800000">
              <a:off x="0" y="0"/>
              <a:ext cx="842596" cy="5666154"/>
            </a:xfrm>
            <a:prstGeom prst="triangle">
              <a:avLst>
                <a:gd fmla="val 100000" name="adj"/>
              </a:avLst>
            </a:prstGeom>
            <a:solidFill>
              <a:schemeClr val="accent1">
                <a:alpha val="85098"/>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grpSp>
      <p:sp>
        <p:nvSpPr>
          <p:cNvPr id="440" name="Google Shape;440;p17"/>
          <p:cNvSpPr txBox="1"/>
          <p:nvPr>
            <p:ph type="title"/>
          </p:nvPr>
        </p:nvSpPr>
        <p:spPr>
          <a:xfrm>
            <a:off x="985969" y="4553712"/>
            <a:ext cx="8288032" cy="1096316"/>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accent1"/>
              </a:buClr>
              <a:buSzPts val="4800"/>
              <a:buFont typeface="Trebuchet MS"/>
              <a:buNone/>
            </a:pPr>
            <a:r>
              <a:rPr lang="fr-FR" sz="4800">
                <a:solidFill>
                  <a:schemeClr val="accent1"/>
                </a:solidFill>
                <a:latin typeface="Trebuchet MS"/>
                <a:ea typeface="Trebuchet MS"/>
                <a:cs typeface="Trebuchet MS"/>
                <a:sym typeface="Trebuchet MS"/>
              </a:rPr>
              <a:t>The costly games</a:t>
            </a:r>
            <a:endParaRPr/>
          </a:p>
        </p:txBody>
      </p:sp>
      <p:pic>
        <p:nvPicPr>
          <p:cNvPr id="441" name="Google Shape;441;p17"/>
          <p:cNvPicPr preferRelativeResize="0"/>
          <p:nvPr>
            <p:ph idx="1" type="body"/>
          </p:nvPr>
        </p:nvPicPr>
        <p:blipFill rotWithShape="1">
          <a:blip r:embed="rId3">
            <a:alphaModFix/>
          </a:blip>
          <a:srcRect b="0" l="0" r="0" t="0"/>
          <a:stretch/>
        </p:blipFill>
        <p:spPr>
          <a:xfrm>
            <a:off x="985968" y="1022058"/>
            <a:ext cx="8288033" cy="321161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45" name="Shape 445"/>
        <p:cNvGrpSpPr/>
        <p:nvPr/>
      </p:nvGrpSpPr>
      <p:grpSpPr>
        <a:xfrm>
          <a:off x="0" y="0"/>
          <a:ext cx="0" cy="0"/>
          <a:chOff x="0" y="0"/>
          <a:chExt cx="0" cy="0"/>
        </a:xfrm>
      </p:grpSpPr>
      <p:pic>
        <p:nvPicPr>
          <p:cNvPr descr="Une image contenant texte, dessin humoristique, Visage humain, dessin&#10;&#10;Le contenu généré par l’IA peut être incorrect." id="446" name="Google Shape;446;p18"/>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447" name="Google Shape;447;p18"/>
          <p:cNvSpPr/>
          <p:nvPr/>
        </p:nvSpPr>
        <p:spPr>
          <a:xfrm>
            <a:off x="0" y="3733800"/>
            <a:ext cx="762000" cy="3124200"/>
          </a:xfrm>
          <a:custGeom>
            <a:rect b="b" l="l" r="r" t="t"/>
            <a:pathLst>
              <a:path extrusionOk="0" h="3124200" w="762000">
                <a:moveTo>
                  <a:pt x="0" y="0"/>
                </a:moveTo>
                <a:lnTo>
                  <a:pt x="762000" y="3124200"/>
                </a:lnTo>
                <a:lnTo>
                  <a:pt x="0" y="31242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cxnSp>
        <p:nvCxnSpPr>
          <p:cNvPr id="448" name="Google Shape;448;p18"/>
          <p:cNvCxnSpPr/>
          <p:nvPr/>
        </p:nvCxnSpPr>
        <p:spPr>
          <a:xfrm flipH="1" rot="10800000">
            <a:off x="9274002" y="4502552"/>
            <a:ext cx="2917998" cy="2355448"/>
          </a:xfrm>
          <a:prstGeom prst="straightConnector1">
            <a:avLst/>
          </a:prstGeom>
          <a:noFill/>
          <a:ln cap="rnd" cmpd="sng" w="12700">
            <a:solidFill>
              <a:schemeClr val="dk2"/>
            </a:solidFill>
            <a:prstDash val="solid"/>
            <a:round/>
            <a:headEnd len="sm" w="sm" type="none"/>
            <a:tailEnd len="sm" w="sm" type="none"/>
          </a:ln>
        </p:spPr>
      </p:cxnSp>
      <p:cxnSp>
        <p:nvCxnSpPr>
          <p:cNvPr id="449" name="Google Shape;449;p18"/>
          <p:cNvCxnSpPr/>
          <p:nvPr/>
        </p:nvCxnSpPr>
        <p:spPr>
          <a:xfrm>
            <a:off x="8953500" y="-16625"/>
            <a:ext cx="2667482" cy="6874625"/>
          </a:xfrm>
          <a:prstGeom prst="straightConnector1">
            <a:avLst/>
          </a:prstGeom>
          <a:noFill/>
          <a:ln cap="rnd" cmpd="sng" w="12700">
            <a:solidFill>
              <a:schemeClr val="dk2"/>
            </a:solidFill>
            <a:prstDash val="solid"/>
            <a:round/>
            <a:headEnd len="sm" w="sm" type="none"/>
            <a:tailEnd len="sm" w="sm" type="none"/>
          </a:ln>
        </p:spPr>
      </p:cxnSp>
      <p:sp>
        <p:nvSpPr>
          <p:cNvPr id="450" name="Google Shape;450;p18"/>
          <p:cNvSpPr/>
          <p:nvPr/>
        </p:nvSpPr>
        <p:spPr>
          <a:xfrm>
            <a:off x="10922923" y="-16625"/>
            <a:ext cx="1269077" cy="6874625"/>
          </a:xfrm>
          <a:custGeom>
            <a:rect b="b" l="l" r="r" t="t"/>
            <a:pathLst>
              <a:path extrusionOk="0" h="6874625" w="1269077">
                <a:moveTo>
                  <a:pt x="714894" y="0"/>
                </a:moveTo>
                <a:lnTo>
                  <a:pt x="1269077" y="16625"/>
                </a:lnTo>
                <a:lnTo>
                  <a:pt x="1269077" y="6874625"/>
                </a:lnTo>
                <a:lnTo>
                  <a:pt x="0" y="6874625"/>
                </a:lnTo>
                <a:close/>
              </a:path>
            </a:pathLst>
          </a:custGeom>
          <a:solidFill>
            <a:schemeClr val="accent1">
              <a:alpha val="87058"/>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51" name="Google Shape;451;p18"/>
          <p:cNvSpPr/>
          <p:nvPr/>
        </p:nvSpPr>
        <p:spPr>
          <a:xfrm>
            <a:off x="10208374" y="-16624"/>
            <a:ext cx="1983626" cy="6874625"/>
          </a:xfrm>
          <a:custGeom>
            <a:rect b="b" l="l" r="r" t="t"/>
            <a:pathLst>
              <a:path extrusionOk="0" h="6874625" w="1983626">
                <a:moveTo>
                  <a:pt x="0" y="0"/>
                </a:moveTo>
                <a:lnTo>
                  <a:pt x="1983626" y="0"/>
                </a:lnTo>
                <a:lnTo>
                  <a:pt x="1983626" y="6874625"/>
                </a:lnTo>
                <a:lnTo>
                  <a:pt x="1522181" y="6874625"/>
                </a:lnTo>
                <a:close/>
              </a:path>
            </a:pathLst>
          </a:custGeom>
          <a:solidFill>
            <a:schemeClr val="accent1">
              <a:alpha val="7098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5" name="Shape 455"/>
        <p:cNvGrpSpPr/>
        <p:nvPr/>
      </p:nvGrpSpPr>
      <p:grpSpPr>
        <a:xfrm>
          <a:off x="0" y="0"/>
          <a:ext cx="0" cy="0"/>
          <a:chOff x="0" y="0"/>
          <a:chExt cx="0" cy="0"/>
        </a:xfrm>
      </p:grpSpPr>
      <p:sp>
        <p:nvSpPr>
          <p:cNvPr id="456" name="Google Shape;456;p19"/>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grpSp>
        <p:nvGrpSpPr>
          <p:cNvPr id="457" name="Google Shape;457;p19"/>
          <p:cNvGrpSpPr/>
          <p:nvPr/>
        </p:nvGrpSpPr>
        <p:grpSpPr>
          <a:xfrm>
            <a:off x="0" y="-8467"/>
            <a:ext cx="12192000" cy="6866467"/>
            <a:chOff x="0" y="-8467"/>
            <a:chExt cx="12192000" cy="6866467"/>
          </a:xfrm>
        </p:grpSpPr>
        <p:cxnSp>
          <p:nvCxnSpPr>
            <p:cNvPr id="458" name="Google Shape;458;p19"/>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459" name="Google Shape;459;p19"/>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0196"/>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60" name="Google Shape;460;p19"/>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61" name="Google Shape;461;p19"/>
            <p:cNvSpPr/>
            <p:nvPr/>
          </p:nvSpPr>
          <p:spPr>
            <a:xfrm>
              <a:off x="8932333" y="3048000"/>
              <a:ext cx="3259667" cy="3810000"/>
            </a:xfrm>
            <a:prstGeom prst="triangle">
              <a:avLst>
                <a:gd fmla="val 100000" name="adj"/>
              </a:avLst>
            </a:prstGeom>
            <a:solidFill>
              <a:schemeClr val="accent2">
                <a:alpha val="72156"/>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62" name="Google Shape;462;p19"/>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70196"/>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63" name="Google Shape;463;p19"/>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70196"/>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64" name="Google Shape;464;p19"/>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5098"/>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65" name="Google Shape;465;p19"/>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66" name="Google Shape;466;p19"/>
            <p:cNvSpPr/>
            <p:nvPr/>
          </p:nvSpPr>
          <p:spPr>
            <a:xfrm>
              <a:off x="0" y="4013200"/>
              <a:ext cx="448733" cy="2844800"/>
            </a:xfrm>
            <a:prstGeom prst="triangle">
              <a:avLst>
                <a:gd fmla="val 0" name="adj"/>
              </a:avLst>
            </a:prstGeom>
            <a:solidFill>
              <a:schemeClr val="accent1">
                <a:alpha val="85098"/>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grpSp>
      <p:sp>
        <p:nvSpPr>
          <p:cNvPr id="467" name="Google Shape;467;p19"/>
          <p:cNvSpPr/>
          <p:nvPr/>
        </p:nvSpPr>
        <p:spPr>
          <a:xfrm>
            <a:off x="477012" y="480060"/>
            <a:ext cx="11237976" cy="5897880"/>
          </a:xfrm>
          <a:prstGeom prst="rect">
            <a:avLst/>
          </a:prstGeom>
          <a:solidFill>
            <a:srgbClr val="FFFFFF"/>
          </a:solidFill>
          <a:ln cap="flat" cmpd="sng" w="22225">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pic>
        <p:nvPicPr>
          <p:cNvPr id="468" name="Google Shape;468;p19"/>
          <p:cNvPicPr preferRelativeResize="0"/>
          <p:nvPr/>
        </p:nvPicPr>
        <p:blipFill rotWithShape="1">
          <a:blip r:embed="rId3">
            <a:alphaModFix/>
          </a:blip>
          <a:srcRect b="10370" l="0" r="1" t="13887"/>
          <a:stretch/>
        </p:blipFill>
        <p:spPr>
          <a:xfrm>
            <a:off x="568452" y="571500"/>
            <a:ext cx="11055096" cy="5715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76" name="Shape 176"/>
        <p:cNvGrpSpPr/>
        <p:nvPr/>
      </p:nvGrpSpPr>
      <p:grpSpPr>
        <a:xfrm>
          <a:off x="0" y="0"/>
          <a:ext cx="0" cy="0"/>
          <a:chOff x="0" y="0"/>
          <a:chExt cx="0" cy="0"/>
        </a:xfrm>
      </p:grpSpPr>
      <p:grpSp>
        <p:nvGrpSpPr>
          <p:cNvPr id="177" name="Google Shape;177;p2"/>
          <p:cNvGrpSpPr/>
          <p:nvPr/>
        </p:nvGrpSpPr>
        <p:grpSpPr>
          <a:xfrm>
            <a:off x="0" y="-8467"/>
            <a:ext cx="12192000" cy="6866467"/>
            <a:chOff x="0" y="-8467"/>
            <a:chExt cx="12192000" cy="6866467"/>
          </a:xfrm>
        </p:grpSpPr>
        <p:cxnSp>
          <p:nvCxnSpPr>
            <p:cNvPr id="178" name="Google Shape;178;p2"/>
            <p:cNvCxnSpPr/>
            <p:nvPr/>
          </p:nvCxnSpPr>
          <p:spPr>
            <a:xfrm>
              <a:off x="9371012" y="0"/>
              <a:ext cx="1219200" cy="6858000"/>
            </a:xfrm>
            <a:prstGeom prst="straightConnector1">
              <a:avLst/>
            </a:prstGeom>
            <a:noFill/>
            <a:ln cap="flat" cmpd="sng" w="9525">
              <a:solidFill>
                <a:schemeClr val="dk1"/>
              </a:solidFill>
              <a:prstDash val="solid"/>
              <a:round/>
              <a:headEnd len="sm" w="sm" type="none"/>
              <a:tailEnd len="sm" w="sm" type="none"/>
            </a:ln>
          </p:spPr>
        </p:cxnSp>
        <p:cxnSp>
          <p:nvCxnSpPr>
            <p:cNvPr id="179" name="Google Shape;179;p2"/>
            <p:cNvCxnSpPr/>
            <p:nvPr/>
          </p:nvCxnSpPr>
          <p:spPr>
            <a:xfrm flipH="1">
              <a:off x="7425267" y="3681413"/>
              <a:ext cx="4763558" cy="3176587"/>
            </a:xfrm>
            <a:prstGeom prst="straightConnector1">
              <a:avLst/>
            </a:prstGeom>
            <a:noFill/>
            <a:ln cap="flat" cmpd="sng" w="9525">
              <a:solidFill>
                <a:schemeClr val="dk1"/>
              </a:solidFill>
              <a:prstDash val="solid"/>
              <a:round/>
              <a:headEnd len="sm" w="sm" type="none"/>
              <a:tailEnd len="sm" w="sm" type="none"/>
            </a:ln>
          </p:spPr>
        </p:cxnSp>
        <p:sp>
          <p:nvSpPr>
            <p:cNvPr id="180" name="Google Shape;180;p2"/>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0196"/>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81" name="Google Shape;181;p2"/>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82" name="Google Shape;182;p2"/>
            <p:cNvSpPr/>
            <p:nvPr/>
          </p:nvSpPr>
          <p:spPr>
            <a:xfrm>
              <a:off x="8932333" y="3048000"/>
              <a:ext cx="3259667" cy="3810000"/>
            </a:xfrm>
            <a:prstGeom prst="triangle">
              <a:avLst>
                <a:gd fmla="val 100000" name="adj"/>
              </a:avLst>
            </a:prstGeom>
            <a:solidFill>
              <a:schemeClr val="accent2">
                <a:alpha val="72156"/>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83" name="Google Shape;183;p2"/>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70196"/>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84" name="Google Shape;184;p2"/>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70196"/>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85" name="Google Shape;185;p2"/>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5098"/>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86" name="Google Shape;186;p2"/>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87" name="Google Shape;187;p2"/>
            <p:cNvSpPr/>
            <p:nvPr/>
          </p:nvSpPr>
          <p:spPr>
            <a:xfrm rot="10800000">
              <a:off x="0" y="0"/>
              <a:ext cx="842596" cy="5666154"/>
            </a:xfrm>
            <a:prstGeom prst="triangle">
              <a:avLst>
                <a:gd fmla="val 100000" name="adj"/>
              </a:avLst>
            </a:prstGeom>
            <a:solidFill>
              <a:schemeClr val="accent1">
                <a:alpha val="85098"/>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grpSp>
      <p:sp>
        <p:nvSpPr>
          <p:cNvPr id="188" name="Google Shape;188;p2"/>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cxnSp>
        <p:nvCxnSpPr>
          <p:cNvPr id="189" name="Google Shape;189;p2"/>
          <p:cNvCxnSpPr/>
          <p:nvPr/>
        </p:nvCxnSpPr>
        <p:spPr>
          <a:xfrm>
            <a:off x="1448300" y="0"/>
            <a:ext cx="1219200" cy="6858000"/>
          </a:xfrm>
          <a:prstGeom prst="straightConnector1">
            <a:avLst/>
          </a:prstGeom>
          <a:noFill/>
          <a:ln cap="flat" cmpd="sng" w="9525">
            <a:solidFill>
              <a:srgbClr val="6C911C"/>
            </a:solidFill>
            <a:prstDash val="solid"/>
            <a:round/>
            <a:headEnd len="sm" w="sm" type="none"/>
            <a:tailEnd len="sm" w="sm" type="none"/>
          </a:ln>
        </p:spPr>
      </p:cxnSp>
      <p:cxnSp>
        <p:nvCxnSpPr>
          <p:cNvPr id="190" name="Google Shape;190;p2"/>
          <p:cNvCxnSpPr/>
          <p:nvPr/>
        </p:nvCxnSpPr>
        <p:spPr>
          <a:xfrm flipH="1">
            <a:off x="67175" y="3681413"/>
            <a:ext cx="4763558" cy="3176587"/>
          </a:xfrm>
          <a:prstGeom prst="straightConnector1">
            <a:avLst/>
          </a:prstGeom>
          <a:noFill/>
          <a:ln cap="flat" cmpd="sng" w="9525">
            <a:solidFill>
              <a:srgbClr val="FEFEFE">
                <a:alpha val="80000"/>
              </a:srgbClr>
            </a:solidFill>
            <a:prstDash val="solid"/>
            <a:round/>
            <a:headEnd len="sm" w="sm" type="none"/>
            <a:tailEnd len="sm" w="sm" type="none"/>
          </a:ln>
        </p:spPr>
      </p:cxnSp>
      <p:sp>
        <p:nvSpPr>
          <p:cNvPr id="191" name="Google Shape;191;p2"/>
          <p:cNvSpPr/>
          <p:nvPr/>
        </p:nvSpPr>
        <p:spPr>
          <a:xfrm>
            <a:off x="1258764"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0196"/>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92" name="Google Shape;192;p2"/>
          <p:cNvSpPr/>
          <p:nvPr/>
        </p:nvSpPr>
        <p:spPr>
          <a:xfrm>
            <a:off x="1680730"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93" name="Google Shape;193;p2"/>
          <p:cNvSpPr/>
          <p:nvPr/>
        </p:nvSpPr>
        <p:spPr>
          <a:xfrm>
            <a:off x="1009621" y="3048000"/>
            <a:ext cx="3259667" cy="3810000"/>
          </a:xfrm>
          <a:prstGeom prst="triangle">
            <a:avLst>
              <a:gd fmla="val 100000" name="adj"/>
            </a:avLst>
          </a:prstGeom>
          <a:solidFill>
            <a:schemeClr val="accent2">
              <a:alpha val="72156"/>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94" name="Google Shape;194;p2"/>
          <p:cNvSpPr/>
          <p:nvPr/>
        </p:nvSpPr>
        <p:spPr>
          <a:xfrm>
            <a:off x="1411788"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70196"/>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95" name="Google Shape;195;p2"/>
          <p:cNvSpPr/>
          <p:nvPr/>
        </p:nvSpPr>
        <p:spPr>
          <a:xfrm>
            <a:off x="2448954" y="3589867"/>
            <a:ext cx="1817159" cy="3268133"/>
          </a:xfrm>
          <a:prstGeom prst="triangle">
            <a:avLst>
              <a:gd fmla="val 100000" name="adj"/>
            </a:avLst>
          </a:prstGeom>
          <a:solidFill>
            <a:schemeClr val="accent1">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96" name="Google Shape;196;p2"/>
          <p:cNvSpPr/>
          <p:nvPr/>
        </p:nvSpPr>
        <p:spPr>
          <a:xfrm>
            <a:off x="3016287" y="-8467"/>
            <a:ext cx="9175713" cy="6866467"/>
          </a:xfrm>
          <a:custGeom>
            <a:rect b="b" l="l" r="r" t="t"/>
            <a:pathLst>
              <a:path extrusionOk="0" h="6866467" w="9175713">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97" name="Google Shape;197;p2"/>
          <p:cNvSpPr txBox="1"/>
          <p:nvPr>
            <p:ph type="title"/>
          </p:nvPr>
        </p:nvSpPr>
        <p:spPr>
          <a:xfrm>
            <a:off x="4419136" y="1020871"/>
            <a:ext cx="6960759" cy="2849671"/>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FFFFFF"/>
              </a:buClr>
              <a:buSzPts val="6000"/>
              <a:buFont typeface="Trebuchet MS"/>
              <a:buNone/>
            </a:pPr>
            <a:r>
              <a:rPr lang="fr-FR" sz="6000">
                <a:solidFill>
                  <a:srgbClr val="FFFFFF"/>
                </a:solidFill>
              </a:rPr>
              <a:t>A quick history of the Games</a:t>
            </a:r>
            <a:endParaRPr/>
          </a:p>
        </p:txBody>
      </p:sp>
      <p:sp>
        <p:nvSpPr>
          <p:cNvPr id="198" name="Google Shape;198;p2"/>
          <p:cNvSpPr/>
          <p:nvPr/>
        </p:nvSpPr>
        <p:spPr>
          <a:xfrm rot="5400000">
            <a:off x="4062562" y="3271487"/>
            <a:ext cx="220660" cy="186439"/>
          </a:xfrm>
          <a:prstGeom prst="triangle">
            <a:avLst>
              <a:gd fmla="val 50000" name="adj"/>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g3cd4c65ce66_0_0"/>
          <p:cNvSpPr txBox="1"/>
          <p:nvPr/>
        </p:nvSpPr>
        <p:spPr>
          <a:xfrm>
            <a:off x="558625" y="511075"/>
            <a:ext cx="8520000" cy="5776800"/>
          </a:xfrm>
          <a:prstGeom prst="rect">
            <a:avLst/>
          </a:prstGeom>
          <a:noFill/>
          <a:ln>
            <a:noFill/>
          </a:ln>
        </p:spPr>
        <p:txBody>
          <a:bodyPr anchorCtr="0" anchor="t" bIns="91425" lIns="91425" spcFirstLastPara="1" rIns="91425" wrap="square" tIns="91425">
            <a:spAutoFit/>
          </a:bodyPr>
          <a:lstStyle/>
          <a:p>
            <a:pPr indent="0" lvl="0" marL="0" rtl="0" algn="l">
              <a:lnSpc>
                <a:spcPct val="109090"/>
              </a:lnSpc>
              <a:spcBef>
                <a:spcPts val="0"/>
              </a:spcBef>
              <a:spcAft>
                <a:spcPts val="0"/>
              </a:spcAft>
              <a:buNone/>
            </a:pPr>
            <a:r>
              <a:rPr lang="fr-FR" sz="2500">
                <a:solidFill>
                  <a:schemeClr val="dk1"/>
                </a:solidFill>
              </a:rPr>
              <a:t>Different stakeholders :</a:t>
            </a:r>
            <a:endParaRPr sz="2500">
              <a:solidFill>
                <a:schemeClr val="dk1"/>
              </a:solidFill>
            </a:endParaRPr>
          </a:p>
          <a:p>
            <a:pPr indent="-228600" lvl="0" marL="457200" rtl="0" algn="l">
              <a:lnSpc>
                <a:spcPct val="115000"/>
              </a:lnSpc>
              <a:spcBef>
                <a:spcPts val="1000"/>
              </a:spcBef>
              <a:spcAft>
                <a:spcPts val="0"/>
              </a:spcAft>
              <a:buNone/>
            </a:pPr>
            <a:r>
              <a:rPr lang="fr-FR" sz="2500">
                <a:solidFill>
                  <a:schemeClr val="dk1"/>
                </a:solidFill>
              </a:rPr>
              <a:t>1)</a:t>
            </a:r>
            <a:r>
              <a:rPr lang="fr-FR" sz="2100">
                <a:solidFill>
                  <a:schemeClr val="dk1"/>
                </a:solidFill>
                <a:latin typeface="Times New Roman"/>
                <a:ea typeface="Times New Roman"/>
                <a:cs typeface="Times New Roman"/>
                <a:sym typeface="Times New Roman"/>
              </a:rPr>
              <a:t>     </a:t>
            </a:r>
            <a:r>
              <a:rPr lang="fr-FR" sz="2500">
                <a:solidFill>
                  <a:schemeClr val="dk1"/>
                </a:solidFill>
              </a:rPr>
              <a:t>Scottish Government / Glasgow organizers</a:t>
            </a:r>
            <a:endParaRPr sz="2500">
              <a:solidFill>
                <a:schemeClr val="dk1"/>
              </a:solidFill>
            </a:endParaRPr>
          </a:p>
          <a:p>
            <a:pPr indent="-228600" lvl="0" marL="457200" rtl="0" algn="l">
              <a:lnSpc>
                <a:spcPct val="115000"/>
              </a:lnSpc>
              <a:spcBef>
                <a:spcPts val="0"/>
              </a:spcBef>
              <a:spcAft>
                <a:spcPts val="0"/>
              </a:spcAft>
              <a:buNone/>
            </a:pPr>
            <a:r>
              <a:rPr lang="fr-FR" sz="2500">
                <a:solidFill>
                  <a:schemeClr val="dk1"/>
                </a:solidFill>
              </a:rPr>
              <a:t>2)</a:t>
            </a:r>
            <a:r>
              <a:rPr lang="fr-FR" sz="2100">
                <a:solidFill>
                  <a:schemeClr val="dk1"/>
                </a:solidFill>
                <a:latin typeface="Times New Roman"/>
                <a:ea typeface="Times New Roman"/>
                <a:cs typeface="Times New Roman"/>
                <a:sym typeface="Times New Roman"/>
              </a:rPr>
              <a:t>     </a:t>
            </a:r>
            <a:r>
              <a:rPr lang="fr-FR" sz="2500">
                <a:solidFill>
                  <a:schemeClr val="dk1"/>
                </a:solidFill>
              </a:rPr>
              <a:t>Athletes from excluded sports (rugby, squash, volleyball)</a:t>
            </a:r>
            <a:endParaRPr sz="2500">
              <a:solidFill>
                <a:schemeClr val="dk1"/>
              </a:solidFill>
            </a:endParaRPr>
          </a:p>
          <a:p>
            <a:pPr indent="-228600" lvl="0" marL="457200" rtl="0" algn="l">
              <a:lnSpc>
                <a:spcPct val="115000"/>
              </a:lnSpc>
              <a:spcBef>
                <a:spcPts val="0"/>
              </a:spcBef>
              <a:spcAft>
                <a:spcPts val="0"/>
              </a:spcAft>
              <a:buNone/>
            </a:pPr>
            <a:r>
              <a:rPr lang="fr-FR" sz="2500">
                <a:solidFill>
                  <a:schemeClr val="dk1"/>
                </a:solidFill>
              </a:rPr>
              <a:t>3)</a:t>
            </a:r>
            <a:r>
              <a:rPr lang="fr-FR" sz="2100">
                <a:solidFill>
                  <a:schemeClr val="dk1"/>
                </a:solidFill>
                <a:latin typeface="Times New Roman"/>
                <a:ea typeface="Times New Roman"/>
                <a:cs typeface="Times New Roman"/>
                <a:sym typeface="Times New Roman"/>
              </a:rPr>
              <a:t>     </a:t>
            </a:r>
            <a:r>
              <a:rPr lang="fr-FR" sz="2500">
                <a:solidFill>
                  <a:schemeClr val="dk1"/>
                </a:solidFill>
              </a:rPr>
              <a:t>Athletes from included sports (netball, athletics, swimming)</a:t>
            </a:r>
            <a:endParaRPr sz="2500">
              <a:solidFill>
                <a:schemeClr val="dk1"/>
              </a:solidFill>
            </a:endParaRPr>
          </a:p>
          <a:p>
            <a:pPr indent="-228600" lvl="0" marL="457200" rtl="0" algn="l">
              <a:lnSpc>
                <a:spcPct val="115000"/>
              </a:lnSpc>
              <a:spcBef>
                <a:spcPts val="0"/>
              </a:spcBef>
              <a:spcAft>
                <a:spcPts val="0"/>
              </a:spcAft>
              <a:buNone/>
            </a:pPr>
            <a:r>
              <a:rPr lang="fr-FR" sz="2500">
                <a:solidFill>
                  <a:schemeClr val="dk1"/>
                </a:solidFill>
              </a:rPr>
              <a:t>4)</a:t>
            </a:r>
            <a:r>
              <a:rPr lang="fr-FR" sz="2100">
                <a:solidFill>
                  <a:schemeClr val="dk1"/>
                </a:solidFill>
                <a:latin typeface="Times New Roman"/>
                <a:ea typeface="Times New Roman"/>
                <a:cs typeface="Times New Roman"/>
                <a:sym typeface="Times New Roman"/>
              </a:rPr>
              <a:t>     </a:t>
            </a:r>
            <a:r>
              <a:rPr lang="fr-FR" sz="2500">
                <a:solidFill>
                  <a:schemeClr val="dk1"/>
                </a:solidFill>
              </a:rPr>
              <a:t>Commonwealth Games Federation</a:t>
            </a:r>
            <a:endParaRPr sz="2500">
              <a:solidFill>
                <a:schemeClr val="dk1"/>
              </a:solidFill>
            </a:endParaRPr>
          </a:p>
          <a:p>
            <a:pPr indent="-228600" lvl="0" marL="457200" rtl="0" algn="l">
              <a:lnSpc>
                <a:spcPct val="115000"/>
              </a:lnSpc>
              <a:spcBef>
                <a:spcPts val="0"/>
              </a:spcBef>
              <a:spcAft>
                <a:spcPts val="0"/>
              </a:spcAft>
              <a:buNone/>
            </a:pPr>
            <a:r>
              <a:rPr lang="fr-FR" sz="2500">
                <a:solidFill>
                  <a:schemeClr val="dk1"/>
                </a:solidFill>
              </a:rPr>
              <a:t>5)</a:t>
            </a:r>
            <a:r>
              <a:rPr lang="fr-FR" sz="2100">
                <a:solidFill>
                  <a:schemeClr val="dk1"/>
                </a:solidFill>
                <a:latin typeface="Times New Roman"/>
                <a:ea typeface="Times New Roman"/>
                <a:cs typeface="Times New Roman"/>
                <a:sym typeface="Times New Roman"/>
              </a:rPr>
              <a:t>     </a:t>
            </a:r>
            <a:r>
              <a:rPr lang="fr-FR" sz="2500">
                <a:solidFill>
                  <a:schemeClr val="dk1"/>
                </a:solidFill>
              </a:rPr>
              <a:t>Local taxpayers / citizens of Glasgow</a:t>
            </a:r>
            <a:endParaRPr sz="2500">
              <a:solidFill>
                <a:schemeClr val="dk1"/>
              </a:solidFill>
            </a:endParaRPr>
          </a:p>
          <a:p>
            <a:pPr indent="-228600" lvl="0" marL="457200" rtl="0" algn="l">
              <a:lnSpc>
                <a:spcPct val="115000"/>
              </a:lnSpc>
              <a:spcBef>
                <a:spcPts val="0"/>
              </a:spcBef>
              <a:spcAft>
                <a:spcPts val="0"/>
              </a:spcAft>
              <a:buNone/>
            </a:pPr>
            <a:r>
              <a:rPr lang="fr-FR" sz="2500">
                <a:solidFill>
                  <a:schemeClr val="dk1"/>
                </a:solidFill>
              </a:rPr>
              <a:t>6)</a:t>
            </a:r>
            <a:r>
              <a:rPr lang="fr-FR" sz="2100">
                <a:solidFill>
                  <a:schemeClr val="dk1"/>
                </a:solidFill>
                <a:latin typeface="Times New Roman"/>
                <a:ea typeface="Times New Roman"/>
                <a:cs typeface="Times New Roman"/>
                <a:sym typeface="Times New Roman"/>
              </a:rPr>
              <a:t>     </a:t>
            </a:r>
            <a:r>
              <a:rPr lang="fr-FR" sz="2500">
                <a:solidFill>
                  <a:schemeClr val="dk1"/>
                </a:solidFill>
              </a:rPr>
              <a:t>Sports fans / media commentators</a:t>
            </a:r>
            <a:endParaRPr sz="2500">
              <a:solidFill>
                <a:schemeClr val="dk1"/>
              </a:solidFill>
            </a:endParaRPr>
          </a:p>
          <a:p>
            <a:pPr indent="0" lvl="0" marL="0" rtl="0" algn="l">
              <a:lnSpc>
                <a:spcPct val="109090"/>
              </a:lnSpc>
              <a:spcBef>
                <a:spcPts val="1000"/>
              </a:spcBef>
              <a:spcAft>
                <a:spcPts val="0"/>
              </a:spcAft>
              <a:buNone/>
            </a:pPr>
            <a:r>
              <a:rPr lang="fr-FR" sz="2500">
                <a:solidFill>
                  <a:schemeClr val="dk1"/>
                </a:solidFill>
              </a:rPr>
              <a:t>In groups :</a:t>
            </a:r>
            <a:endParaRPr sz="2500">
              <a:solidFill>
                <a:schemeClr val="dk1"/>
              </a:solidFill>
            </a:endParaRPr>
          </a:p>
          <a:p>
            <a:pPr indent="-228600" lvl="0" marL="457200" rtl="0" algn="l">
              <a:lnSpc>
                <a:spcPct val="115000"/>
              </a:lnSpc>
              <a:spcBef>
                <a:spcPts val="1000"/>
              </a:spcBef>
              <a:spcAft>
                <a:spcPts val="0"/>
              </a:spcAft>
              <a:buNone/>
            </a:pPr>
            <a:r>
              <a:rPr lang="fr-FR" sz="2500">
                <a:solidFill>
                  <a:schemeClr val="dk1"/>
                </a:solidFill>
              </a:rPr>
              <a:t>1)</a:t>
            </a:r>
            <a:r>
              <a:rPr lang="fr-FR" sz="2100">
                <a:solidFill>
                  <a:schemeClr val="dk1"/>
                </a:solidFill>
                <a:latin typeface="Times New Roman"/>
                <a:ea typeface="Times New Roman"/>
                <a:cs typeface="Times New Roman"/>
                <a:sym typeface="Times New Roman"/>
              </a:rPr>
              <a:t>     </a:t>
            </a:r>
            <a:r>
              <a:rPr lang="fr-FR" sz="2500">
                <a:solidFill>
                  <a:schemeClr val="dk1"/>
                </a:solidFill>
              </a:rPr>
              <a:t>Identify your interests</a:t>
            </a:r>
            <a:endParaRPr sz="2500">
              <a:solidFill>
                <a:schemeClr val="dk1"/>
              </a:solidFill>
            </a:endParaRPr>
          </a:p>
          <a:p>
            <a:pPr indent="-228600" lvl="0" marL="457200" rtl="0" algn="l">
              <a:lnSpc>
                <a:spcPct val="115000"/>
              </a:lnSpc>
              <a:spcBef>
                <a:spcPts val="0"/>
              </a:spcBef>
              <a:spcAft>
                <a:spcPts val="1000"/>
              </a:spcAft>
              <a:buNone/>
            </a:pPr>
            <a:r>
              <a:rPr lang="fr-FR" sz="2500">
                <a:solidFill>
                  <a:schemeClr val="dk1"/>
                </a:solidFill>
              </a:rPr>
              <a:t>2)</a:t>
            </a:r>
            <a:r>
              <a:rPr lang="fr-FR" sz="2100">
                <a:solidFill>
                  <a:schemeClr val="dk1"/>
                </a:solidFill>
                <a:latin typeface="Times New Roman"/>
                <a:ea typeface="Times New Roman"/>
                <a:cs typeface="Times New Roman"/>
                <a:sym typeface="Times New Roman"/>
              </a:rPr>
              <a:t>     </a:t>
            </a:r>
            <a:r>
              <a:rPr lang="fr-FR" sz="2500">
                <a:solidFill>
                  <a:schemeClr val="dk1"/>
                </a:solidFill>
              </a:rPr>
              <a:t>Highlight benefits and losses</a:t>
            </a:r>
            <a:endParaRPr sz="25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02" name="Shape 202"/>
        <p:cNvGrpSpPr/>
        <p:nvPr/>
      </p:nvGrpSpPr>
      <p:grpSpPr>
        <a:xfrm>
          <a:off x="0" y="0"/>
          <a:ext cx="0" cy="0"/>
          <a:chOff x="0" y="0"/>
          <a:chExt cx="0" cy="0"/>
        </a:xfrm>
      </p:grpSpPr>
      <p:sp>
        <p:nvSpPr>
          <p:cNvPr id="203" name="Google Shape;203;p3"/>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04" name="Google Shape;204;p3"/>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cxnSp>
        <p:nvCxnSpPr>
          <p:cNvPr id="205" name="Google Shape;205;p3"/>
          <p:cNvCxnSpPr/>
          <p:nvPr/>
        </p:nvCxnSpPr>
        <p:spPr>
          <a:xfrm>
            <a:off x="3953376" y="0"/>
            <a:ext cx="1219200" cy="6858000"/>
          </a:xfrm>
          <a:prstGeom prst="straightConnector1">
            <a:avLst/>
          </a:prstGeom>
          <a:noFill/>
          <a:ln cap="flat" cmpd="sng" w="9525">
            <a:solidFill>
              <a:srgbClr val="6C911C"/>
            </a:solidFill>
            <a:prstDash val="solid"/>
            <a:round/>
            <a:headEnd len="sm" w="sm" type="none"/>
            <a:tailEnd len="sm" w="sm" type="none"/>
          </a:ln>
        </p:spPr>
      </p:cxnSp>
      <p:cxnSp>
        <p:nvCxnSpPr>
          <p:cNvPr id="206" name="Google Shape;206;p3"/>
          <p:cNvCxnSpPr/>
          <p:nvPr/>
        </p:nvCxnSpPr>
        <p:spPr>
          <a:xfrm flipH="1">
            <a:off x="2133042" y="3681413"/>
            <a:ext cx="4763558" cy="3176587"/>
          </a:xfrm>
          <a:prstGeom prst="straightConnector1">
            <a:avLst/>
          </a:prstGeom>
          <a:noFill/>
          <a:ln cap="flat" cmpd="sng" w="9525">
            <a:solidFill>
              <a:srgbClr val="FEFEFE">
                <a:alpha val="80000"/>
              </a:srgbClr>
            </a:solidFill>
            <a:prstDash val="solid"/>
            <a:round/>
            <a:headEnd len="sm" w="sm" type="none"/>
            <a:tailEnd len="sm" w="sm" type="none"/>
          </a:ln>
        </p:spPr>
      </p:cxnSp>
      <p:sp>
        <p:nvSpPr>
          <p:cNvPr id="207" name="Google Shape;207;p3"/>
          <p:cNvSpPr/>
          <p:nvPr/>
        </p:nvSpPr>
        <p:spPr>
          <a:xfrm>
            <a:off x="3324631"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0196"/>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08" name="Google Shape;208;p3"/>
          <p:cNvSpPr/>
          <p:nvPr/>
        </p:nvSpPr>
        <p:spPr>
          <a:xfrm>
            <a:off x="3746597"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09" name="Google Shape;209;p3"/>
          <p:cNvSpPr/>
          <p:nvPr/>
        </p:nvSpPr>
        <p:spPr>
          <a:xfrm>
            <a:off x="3075488" y="3048000"/>
            <a:ext cx="3259667" cy="3810000"/>
          </a:xfrm>
          <a:prstGeom prst="triangle">
            <a:avLst>
              <a:gd fmla="val 100000" name="adj"/>
            </a:avLst>
          </a:prstGeom>
          <a:solidFill>
            <a:schemeClr val="accent2">
              <a:alpha val="72156"/>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10" name="Google Shape;210;p3"/>
          <p:cNvSpPr/>
          <p:nvPr/>
        </p:nvSpPr>
        <p:spPr>
          <a:xfrm>
            <a:off x="3477655"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70196"/>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11" name="Google Shape;211;p3"/>
          <p:cNvSpPr/>
          <p:nvPr/>
        </p:nvSpPr>
        <p:spPr>
          <a:xfrm>
            <a:off x="4514821" y="3589867"/>
            <a:ext cx="1817159" cy="3268133"/>
          </a:xfrm>
          <a:prstGeom prst="triangle">
            <a:avLst>
              <a:gd fmla="val 100000" name="adj"/>
            </a:avLst>
          </a:prstGeom>
          <a:solidFill>
            <a:schemeClr val="accent1">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12" name="Google Shape;212;p3"/>
          <p:cNvSpPr txBox="1"/>
          <p:nvPr>
            <p:ph type="title"/>
          </p:nvPr>
        </p:nvSpPr>
        <p:spPr>
          <a:xfrm>
            <a:off x="677334" y="609600"/>
            <a:ext cx="3843375" cy="517562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FEFEFE"/>
              </a:buClr>
              <a:buSzPts val="3600"/>
              <a:buFont typeface="Trebuchet MS"/>
              <a:buNone/>
            </a:pPr>
            <a:r>
              <a:rPr lang="fr-FR">
                <a:solidFill>
                  <a:srgbClr val="FEFEFE"/>
                </a:solidFill>
              </a:rPr>
              <a:t>Group 1</a:t>
            </a:r>
            <a:endParaRPr/>
          </a:p>
        </p:txBody>
      </p:sp>
      <p:sp>
        <p:nvSpPr>
          <p:cNvPr id="213" name="Google Shape;213;p3"/>
          <p:cNvSpPr/>
          <p:nvPr/>
        </p:nvSpPr>
        <p:spPr>
          <a:xfrm>
            <a:off x="5082154" y="-8467"/>
            <a:ext cx="7109846" cy="6866467"/>
          </a:xfrm>
          <a:custGeom>
            <a:rect b="b" l="l" r="r" t="t"/>
            <a:pathLst>
              <a:path extrusionOk="0" h="6866467" w="7109846">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14" name="Google Shape;214;p3"/>
          <p:cNvSpPr txBox="1"/>
          <p:nvPr>
            <p:ph idx="1" type="body"/>
          </p:nvPr>
        </p:nvSpPr>
        <p:spPr>
          <a:xfrm>
            <a:off x="6116084" y="609601"/>
            <a:ext cx="5511296" cy="5175624"/>
          </a:xfrm>
          <a:prstGeom prst="rect">
            <a:avLst/>
          </a:prstGeom>
          <a:noFill/>
          <a:ln>
            <a:noFill/>
          </a:ln>
        </p:spPr>
        <p:txBody>
          <a:bodyPr anchorCtr="0" anchor="ctr" bIns="45700" lIns="91425" spcFirstLastPara="1" rIns="91425" wrap="square" tIns="45700">
            <a:normAutofit/>
          </a:bodyPr>
          <a:lstStyle/>
          <a:p>
            <a:pPr indent="-342900" lvl="0" marL="342900" rtl="0" algn="just">
              <a:spcBef>
                <a:spcPts val="0"/>
              </a:spcBef>
              <a:spcAft>
                <a:spcPts val="0"/>
              </a:spcAft>
              <a:buSzPts val="1600"/>
              <a:buChar char="►"/>
            </a:pPr>
            <a:r>
              <a:rPr lang="fr-FR" sz="2000">
                <a:solidFill>
                  <a:srgbClr val="FFFFFF"/>
                </a:solidFill>
              </a:rPr>
              <a:t>Although the name Commonwealth Games was first used in 1978 in Edmonton, the event began in 1930 in Hamilton as the British Empire Games and has been held every four years (except 1942 and 1946). As the British Empire declined, the name evolved to reflect changing political ties, becoming the British Empire and Commonwealth Games in 1954, the British Commonwealth Games in 1970, and finally the Commonwealth Games in 1978.</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18" name="Shape 218"/>
        <p:cNvGrpSpPr/>
        <p:nvPr/>
      </p:nvGrpSpPr>
      <p:grpSpPr>
        <a:xfrm>
          <a:off x="0" y="0"/>
          <a:ext cx="0" cy="0"/>
          <a:chOff x="0" y="0"/>
          <a:chExt cx="0" cy="0"/>
        </a:xfrm>
      </p:grpSpPr>
      <p:sp>
        <p:nvSpPr>
          <p:cNvPr id="219" name="Google Shape;219;p4"/>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20" name="Google Shape;220;p4"/>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cxnSp>
        <p:nvCxnSpPr>
          <p:cNvPr id="221" name="Google Shape;221;p4"/>
          <p:cNvCxnSpPr/>
          <p:nvPr/>
        </p:nvCxnSpPr>
        <p:spPr>
          <a:xfrm>
            <a:off x="3953376" y="0"/>
            <a:ext cx="1219200" cy="6858000"/>
          </a:xfrm>
          <a:prstGeom prst="straightConnector1">
            <a:avLst/>
          </a:prstGeom>
          <a:noFill/>
          <a:ln cap="flat" cmpd="sng" w="9525">
            <a:solidFill>
              <a:srgbClr val="6C911C"/>
            </a:solidFill>
            <a:prstDash val="solid"/>
            <a:round/>
            <a:headEnd len="sm" w="sm" type="none"/>
            <a:tailEnd len="sm" w="sm" type="none"/>
          </a:ln>
        </p:spPr>
      </p:cxnSp>
      <p:cxnSp>
        <p:nvCxnSpPr>
          <p:cNvPr id="222" name="Google Shape;222;p4"/>
          <p:cNvCxnSpPr/>
          <p:nvPr/>
        </p:nvCxnSpPr>
        <p:spPr>
          <a:xfrm flipH="1">
            <a:off x="2133042" y="3681413"/>
            <a:ext cx="4763558" cy="3176587"/>
          </a:xfrm>
          <a:prstGeom prst="straightConnector1">
            <a:avLst/>
          </a:prstGeom>
          <a:noFill/>
          <a:ln cap="flat" cmpd="sng" w="9525">
            <a:solidFill>
              <a:srgbClr val="FEFEFE">
                <a:alpha val="80000"/>
              </a:srgbClr>
            </a:solidFill>
            <a:prstDash val="solid"/>
            <a:round/>
            <a:headEnd len="sm" w="sm" type="none"/>
            <a:tailEnd len="sm" w="sm" type="none"/>
          </a:ln>
        </p:spPr>
      </p:cxnSp>
      <p:sp>
        <p:nvSpPr>
          <p:cNvPr id="223" name="Google Shape;223;p4"/>
          <p:cNvSpPr/>
          <p:nvPr/>
        </p:nvSpPr>
        <p:spPr>
          <a:xfrm>
            <a:off x="3324631"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0196"/>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24" name="Google Shape;224;p4"/>
          <p:cNvSpPr/>
          <p:nvPr/>
        </p:nvSpPr>
        <p:spPr>
          <a:xfrm>
            <a:off x="3746597"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25" name="Google Shape;225;p4"/>
          <p:cNvSpPr/>
          <p:nvPr/>
        </p:nvSpPr>
        <p:spPr>
          <a:xfrm>
            <a:off x="3075488" y="3048000"/>
            <a:ext cx="3259667" cy="3810000"/>
          </a:xfrm>
          <a:prstGeom prst="triangle">
            <a:avLst>
              <a:gd fmla="val 100000" name="adj"/>
            </a:avLst>
          </a:prstGeom>
          <a:solidFill>
            <a:schemeClr val="accent2">
              <a:alpha val="72156"/>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26" name="Google Shape;226;p4"/>
          <p:cNvSpPr/>
          <p:nvPr/>
        </p:nvSpPr>
        <p:spPr>
          <a:xfrm>
            <a:off x="3477655"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70196"/>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27" name="Google Shape;227;p4"/>
          <p:cNvSpPr/>
          <p:nvPr/>
        </p:nvSpPr>
        <p:spPr>
          <a:xfrm>
            <a:off x="4514821" y="3589867"/>
            <a:ext cx="1817159" cy="3268133"/>
          </a:xfrm>
          <a:prstGeom prst="triangle">
            <a:avLst>
              <a:gd fmla="val 100000" name="adj"/>
            </a:avLst>
          </a:prstGeom>
          <a:solidFill>
            <a:schemeClr val="accent1">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28" name="Google Shape;228;p4"/>
          <p:cNvSpPr txBox="1"/>
          <p:nvPr>
            <p:ph type="title"/>
          </p:nvPr>
        </p:nvSpPr>
        <p:spPr>
          <a:xfrm>
            <a:off x="677334" y="609600"/>
            <a:ext cx="3843375" cy="517562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FEFEFE"/>
              </a:buClr>
              <a:buSzPts val="3600"/>
              <a:buFont typeface="Trebuchet MS"/>
              <a:buNone/>
            </a:pPr>
            <a:r>
              <a:rPr lang="fr-FR">
                <a:solidFill>
                  <a:srgbClr val="FEFEFE"/>
                </a:solidFill>
              </a:rPr>
              <a:t>Group 2</a:t>
            </a:r>
            <a:endParaRPr/>
          </a:p>
        </p:txBody>
      </p:sp>
      <p:sp>
        <p:nvSpPr>
          <p:cNvPr id="229" name="Google Shape;229;p4"/>
          <p:cNvSpPr/>
          <p:nvPr/>
        </p:nvSpPr>
        <p:spPr>
          <a:xfrm>
            <a:off x="5082154" y="-8467"/>
            <a:ext cx="7109846" cy="6866467"/>
          </a:xfrm>
          <a:custGeom>
            <a:rect b="b" l="l" r="r" t="t"/>
            <a:pathLst>
              <a:path extrusionOk="0" h="6866467" w="7109846">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30" name="Google Shape;230;p4"/>
          <p:cNvSpPr txBox="1"/>
          <p:nvPr>
            <p:ph idx="1" type="body"/>
          </p:nvPr>
        </p:nvSpPr>
        <p:spPr>
          <a:xfrm>
            <a:off x="6116084" y="609601"/>
            <a:ext cx="5511296" cy="5175624"/>
          </a:xfrm>
          <a:prstGeom prst="rect">
            <a:avLst/>
          </a:prstGeom>
          <a:noFill/>
          <a:ln>
            <a:noFill/>
          </a:ln>
        </p:spPr>
        <p:txBody>
          <a:bodyPr anchorCtr="0" anchor="ctr" bIns="45700" lIns="91425" spcFirstLastPara="1" rIns="91425" wrap="square" tIns="45700">
            <a:normAutofit/>
          </a:bodyPr>
          <a:lstStyle/>
          <a:p>
            <a:pPr indent="-342900" lvl="0" marL="342900" rtl="0" algn="just">
              <a:spcBef>
                <a:spcPts val="0"/>
              </a:spcBef>
              <a:spcAft>
                <a:spcPts val="0"/>
              </a:spcAft>
              <a:buSzPts val="1600"/>
              <a:buChar char="►"/>
            </a:pPr>
            <a:r>
              <a:rPr lang="fr-FR" sz="2000">
                <a:solidFill>
                  <a:srgbClr val="FFFFFF"/>
                </a:solidFill>
              </a:rPr>
              <a:t>The Games trace their origins to the 1890s, when Australian-born clergyman John Astley Cooper proposed a “Pan-Britannic” sports festival to unite the British Empire in friendly competition, though his vision was racially exclusive and focused on white “Anglo-Saxon” dominions. Inspired by the success of the 1928 Amsterdam Olympics, Canadian journalist Bobby Robinson revived the idea, leading to the first British Empire Games in Hamilton in 1930. The event was relatively small, with about 400 athletes from 11 teams, including British Guiana and Bermuda as well as the dominions.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34" name="Shape 234"/>
        <p:cNvGrpSpPr/>
        <p:nvPr/>
      </p:nvGrpSpPr>
      <p:grpSpPr>
        <a:xfrm>
          <a:off x="0" y="0"/>
          <a:ext cx="0" cy="0"/>
          <a:chOff x="0" y="0"/>
          <a:chExt cx="0" cy="0"/>
        </a:xfrm>
      </p:grpSpPr>
      <p:sp>
        <p:nvSpPr>
          <p:cNvPr id="235" name="Google Shape;235;p5"/>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36" name="Google Shape;236;p5"/>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cxnSp>
        <p:nvCxnSpPr>
          <p:cNvPr id="237" name="Google Shape;237;p5"/>
          <p:cNvCxnSpPr/>
          <p:nvPr/>
        </p:nvCxnSpPr>
        <p:spPr>
          <a:xfrm>
            <a:off x="3953376" y="0"/>
            <a:ext cx="1219200" cy="6858000"/>
          </a:xfrm>
          <a:prstGeom prst="straightConnector1">
            <a:avLst/>
          </a:prstGeom>
          <a:noFill/>
          <a:ln cap="flat" cmpd="sng" w="9525">
            <a:solidFill>
              <a:srgbClr val="6C911C"/>
            </a:solidFill>
            <a:prstDash val="solid"/>
            <a:round/>
            <a:headEnd len="sm" w="sm" type="none"/>
            <a:tailEnd len="sm" w="sm" type="none"/>
          </a:ln>
        </p:spPr>
      </p:cxnSp>
      <p:cxnSp>
        <p:nvCxnSpPr>
          <p:cNvPr id="238" name="Google Shape;238;p5"/>
          <p:cNvCxnSpPr/>
          <p:nvPr/>
        </p:nvCxnSpPr>
        <p:spPr>
          <a:xfrm flipH="1">
            <a:off x="2133042" y="3681413"/>
            <a:ext cx="4763558" cy="3176587"/>
          </a:xfrm>
          <a:prstGeom prst="straightConnector1">
            <a:avLst/>
          </a:prstGeom>
          <a:noFill/>
          <a:ln cap="flat" cmpd="sng" w="9525">
            <a:solidFill>
              <a:srgbClr val="FEFEFE">
                <a:alpha val="80000"/>
              </a:srgbClr>
            </a:solidFill>
            <a:prstDash val="solid"/>
            <a:round/>
            <a:headEnd len="sm" w="sm" type="none"/>
            <a:tailEnd len="sm" w="sm" type="none"/>
          </a:ln>
        </p:spPr>
      </p:cxnSp>
      <p:sp>
        <p:nvSpPr>
          <p:cNvPr id="239" name="Google Shape;239;p5"/>
          <p:cNvSpPr/>
          <p:nvPr/>
        </p:nvSpPr>
        <p:spPr>
          <a:xfrm>
            <a:off x="3324631"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0196"/>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40" name="Google Shape;240;p5"/>
          <p:cNvSpPr/>
          <p:nvPr/>
        </p:nvSpPr>
        <p:spPr>
          <a:xfrm>
            <a:off x="3746597"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41" name="Google Shape;241;p5"/>
          <p:cNvSpPr/>
          <p:nvPr/>
        </p:nvSpPr>
        <p:spPr>
          <a:xfrm>
            <a:off x="3075488" y="3048000"/>
            <a:ext cx="3259667" cy="3810000"/>
          </a:xfrm>
          <a:prstGeom prst="triangle">
            <a:avLst>
              <a:gd fmla="val 100000" name="adj"/>
            </a:avLst>
          </a:prstGeom>
          <a:solidFill>
            <a:schemeClr val="accent2">
              <a:alpha val="72156"/>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42" name="Google Shape;242;p5"/>
          <p:cNvSpPr/>
          <p:nvPr/>
        </p:nvSpPr>
        <p:spPr>
          <a:xfrm>
            <a:off x="3477655"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70196"/>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43" name="Google Shape;243;p5"/>
          <p:cNvSpPr/>
          <p:nvPr/>
        </p:nvSpPr>
        <p:spPr>
          <a:xfrm>
            <a:off x="4514821" y="3589867"/>
            <a:ext cx="1817159" cy="3268133"/>
          </a:xfrm>
          <a:prstGeom prst="triangle">
            <a:avLst>
              <a:gd fmla="val 100000" name="adj"/>
            </a:avLst>
          </a:prstGeom>
          <a:solidFill>
            <a:schemeClr val="accent1">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44" name="Google Shape;244;p5"/>
          <p:cNvSpPr txBox="1"/>
          <p:nvPr>
            <p:ph type="title"/>
          </p:nvPr>
        </p:nvSpPr>
        <p:spPr>
          <a:xfrm>
            <a:off x="677334" y="609600"/>
            <a:ext cx="3843375" cy="517562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FEFEFE"/>
              </a:buClr>
              <a:buSzPts val="3600"/>
              <a:buFont typeface="Trebuchet MS"/>
              <a:buNone/>
            </a:pPr>
            <a:r>
              <a:rPr lang="fr-FR">
                <a:solidFill>
                  <a:srgbClr val="FEFEFE"/>
                </a:solidFill>
              </a:rPr>
              <a:t>Group 3</a:t>
            </a:r>
            <a:endParaRPr/>
          </a:p>
        </p:txBody>
      </p:sp>
      <p:sp>
        <p:nvSpPr>
          <p:cNvPr id="245" name="Google Shape;245;p5"/>
          <p:cNvSpPr/>
          <p:nvPr/>
        </p:nvSpPr>
        <p:spPr>
          <a:xfrm>
            <a:off x="5082154" y="-8467"/>
            <a:ext cx="7109846" cy="6866467"/>
          </a:xfrm>
          <a:custGeom>
            <a:rect b="b" l="l" r="r" t="t"/>
            <a:pathLst>
              <a:path extrusionOk="0" h="6866467" w="7109846">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46" name="Google Shape;246;p5"/>
          <p:cNvSpPr txBox="1"/>
          <p:nvPr>
            <p:ph idx="1" type="body"/>
          </p:nvPr>
        </p:nvSpPr>
        <p:spPr>
          <a:xfrm>
            <a:off x="6116084" y="609601"/>
            <a:ext cx="5511296" cy="5175624"/>
          </a:xfrm>
          <a:prstGeom prst="rect">
            <a:avLst/>
          </a:prstGeom>
          <a:noFill/>
          <a:ln>
            <a:noFill/>
          </a:ln>
        </p:spPr>
        <p:txBody>
          <a:bodyPr anchorCtr="0" anchor="ctr" bIns="45700" lIns="91425" spcFirstLastPara="1" rIns="91425" wrap="square" tIns="45700">
            <a:normAutofit/>
          </a:bodyPr>
          <a:lstStyle/>
          <a:p>
            <a:pPr indent="-342900" lvl="0" marL="342900" rtl="0" algn="just">
              <a:spcBef>
                <a:spcPts val="0"/>
              </a:spcBef>
              <a:spcAft>
                <a:spcPts val="0"/>
              </a:spcAft>
              <a:buSzPts val="1600"/>
              <a:buChar char="►"/>
            </a:pPr>
            <a:r>
              <a:rPr lang="fr-FR" sz="2000">
                <a:solidFill>
                  <a:srgbClr val="FFFFFF"/>
                </a:solidFill>
              </a:rPr>
              <a:t>Although rooted in the British Empire, the Games have expanded to include countries without direct imperial ties, such as Mozambique (since 1998) and Rwanda (since 2010), while some former participants, like the Irish Free State, stopped competing after independence in 1949. Australia holds the strongest overall medal record, followed by England and Canada. Hosting has largely been dominated by former dominions and home nations—especially Australia, Canada, New Zealand, Scotland, and England—with a few editions in countries such as India, Jamaica, Malaysia, and Wales, while Africa has yet to host the Games.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50" name="Shape 250"/>
        <p:cNvGrpSpPr/>
        <p:nvPr/>
      </p:nvGrpSpPr>
      <p:grpSpPr>
        <a:xfrm>
          <a:off x="0" y="0"/>
          <a:ext cx="0" cy="0"/>
          <a:chOff x="0" y="0"/>
          <a:chExt cx="0" cy="0"/>
        </a:xfrm>
      </p:grpSpPr>
      <p:sp>
        <p:nvSpPr>
          <p:cNvPr id="251" name="Google Shape;251;p6"/>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52" name="Google Shape;252;p6"/>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cxnSp>
        <p:nvCxnSpPr>
          <p:cNvPr id="253" name="Google Shape;253;p6"/>
          <p:cNvCxnSpPr/>
          <p:nvPr/>
        </p:nvCxnSpPr>
        <p:spPr>
          <a:xfrm>
            <a:off x="3953376" y="0"/>
            <a:ext cx="1219200" cy="6858000"/>
          </a:xfrm>
          <a:prstGeom prst="straightConnector1">
            <a:avLst/>
          </a:prstGeom>
          <a:noFill/>
          <a:ln cap="flat" cmpd="sng" w="9525">
            <a:solidFill>
              <a:srgbClr val="6C911C"/>
            </a:solidFill>
            <a:prstDash val="solid"/>
            <a:round/>
            <a:headEnd len="sm" w="sm" type="none"/>
            <a:tailEnd len="sm" w="sm" type="none"/>
          </a:ln>
        </p:spPr>
      </p:cxnSp>
      <p:cxnSp>
        <p:nvCxnSpPr>
          <p:cNvPr id="254" name="Google Shape;254;p6"/>
          <p:cNvCxnSpPr/>
          <p:nvPr/>
        </p:nvCxnSpPr>
        <p:spPr>
          <a:xfrm flipH="1">
            <a:off x="2133042" y="3681413"/>
            <a:ext cx="4763558" cy="3176587"/>
          </a:xfrm>
          <a:prstGeom prst="straightConnector1">
            <a:avLst/>
          </a:prstGeom>
          <a:noFill/>
          <a:ln cap="flat" cmpd="sng" w="9525">
            <a:solidFill>
              <a:srgbClr val="FEFEFE">
                <a:alpha val="80000"/>
              </a:srgbClr>
            </a:solidFill>
            <a:prstDash val="solid"/>
            <a:round/>
            <a:headEnd len="sm" w="sm" type="none"/>
            <a:tailEnd len="sm" w="sm" type="none"/>
          </a:ln>
        </p:spPr>
      </p:cxnSp>
      <p:sp>
        <p:nvSpPr>
          <p:cNvPr id="255" name="Google Shape;255;p6"/>
          <p:cNvSpPr/>
          <p:nvPr/>
        </p:nvSpPr>
        <p:spPr>
          <a:xfrm>
            <a:off x="3324631"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0196"/>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56" name="Google Shape;256;p6"/>
          <p:cNvSpPr/>
          <p:nvPr/>
        </p:nvSpPr>
        <p:spPr>
          <a:xfrm>
            <a:off x="3746597"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57" name="Google Shape;257;p6"/>
          <p:cNvSpPr/>
          <p:nvPr/>
        </p:nvSpPr>
        <p:spPr>
          <a:xfrm>
            <a:off x="3075488" y="3048000"/>
            <a:ext cx="3259667" cy="3810000"/>
          </a:xfrm>
          <a:prstGeom prst="triangle">
            <a:avLst>
              <a:gd fmla="val 100000" name="adj"/>
            </a:avLst>
          </a:prstGeom>
          <a:solidFill>
            <a:schemeClr val="accent2">
              <a:alpha val="72156"/>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58" name="Google Shape;258;p6"/>
          <p:cNvSpPr/>
          <p:nvPr/>
        </p:nvSpPr>
        <p:spPr>
          <a:xfrm>
            <a:off x="3477655"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70196"/>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59" name="Google Shape;259;p6"/>
          <p:cNvSpPr/>
          <p:nvPr/>
        </p:nvSpPr>
        <p:spPr>
          <a:xfrm>
            <a:off x="4514821" y="3589867"/>
            <a:ext cx="1817159" cy="3268133"/>
          </a:xfrm>
          <a:prstGeom prst="triangle">
            <a:avLst>
              <a:gd fmla="val 100000" name="adj"/>
            </a:avLst>
          </a:prstGeom>
          <a:solidFill>
            <a:schemeClr val="accent1">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60" name="Google Shape;260;p6"/>
          <p:cNvSpPr txBox="1"/>
          <p:nvPr>
            <p:ph type="title"/>
          </p:nvPr>
        </p:nvSpPr>
        <p:spPr>
          <a:xfrm>
            <a:off x="677334" y="609600"/>
            <a:ext cx="3843375" cy="517562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FEFEFE"/>
              </a:buClr>
              <a:buSzPts val="3600"/>
              <a:buFont typeface="Trebuchet MS"/>
              <a:buNone/>
            </a:pPr>
            <a:r>
              <a:rPr lang="fr-FR">
                <a:solidFill>
                  <a:srgbClr val="FEFEFE"/>
                </a:solidFill>
              </a:rPr>
              <a:t>Group 4</a:t>
            </a:r>
            <a:endParaRPr/>
          </a:p>
        </p:txBody>
      </p:sp>
      <p:sp>
        <p:nvSpPr>
          <p:cNvPr id="261" name="Google Shape;261;p6"/>
          <p:cNvSpPr/>
          <p:nvPr/>
        </p:nvSpPr>
        <p:spPr>
          <a:xfrm>
            <a:off x="5082154" y="-8467"/>
            <a:ext cx="7109846" cy="6866467"/>
          </a:xfrm>
          <a:custGeom>
            <a:rect b="b" l="l" r="r" t="t"/>
            <a:pathLst>
              <a:path extrusionOk="0" h="6866467" w="7109846">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62" name="Google Shape;262;p6"/>
          <p:cNvSpPr txBox="1"/>
          <p:nvPr>
            <p:ph idx="1" type="body"/>
          </p:nvPr>
        </p:nvSpPr>
        <p:spPr>
          <a:xfrm>
            <a:off x="6116084" y="609601"/>
            <a:ext cx="5511296" cy="5175624"/>
          </a:xfrm>
          <a:prstGeom prst="rect">
            <a:avLst/>
          </a:prstGeom>
          <a:noFill/>
          <a:ln>
            <a:noFill/>
          </a:ln>
        </p:spPr>
        <p:txBody>
          <a:bodyPr anchorCtr="0" anchor="ctr" bIns="45700" lIns="91425" spcFirstLastPara="1" rIns="91425" wrap="square" tIns="45700">
            <a:normAutofit/>
          </a:bodyPr>
          <a:lstStyle/>
          <a:p>
            <a:pPr indent="-342900" lvl="0" marL="342900" rtl="0" algn="just">
              <a:spcBef>
                <a:spcPts val="0"/>
              </a:spcBef>
              <a:spcAft>
                <a:spcPts val="0"/>
              </a:spcAft>
              <a:buSzPts val="1600"/>
              <a:buChar char="►"/>
            </a:pPr>
            <a:r>
              <a:rPr lang="fr-FR" sz="2000">
                <a:solidFill>
                  <a:srgbClr val="FFFFFF"/>
                </a:solidFill>
              </a:rPr>
              <a:t>Despite being called the “friendly games,” political tensions—especially over apartheid in South Africa—have affected the Commonwealth Games. The 1934 Games were moved from Johannesburg to London and Manchester due to concerns about racial discrimination. Later protests included Nigeria’s boycott of the 1978 Edmonton Games over New Zealand’s sporting links with South Africa, and a major boycott in 1986, when 32 nations refused to attend the Edinburgh Games in protest against the UK government’s stance on apartheid-era sporting relations.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66" name="Shape 266"/>
        <p:cNvGrpSpPr/>
        <p:nvPr/>
      </p:nvGrpSpPr>
      <p:grpSpPr>
        <a:xfrm>
          <a:off x="0" y="0"/>
          <a:ext cx="0" cy="0"/>
          <a:chOff x="0" y="0"/>
          <a:chExt cx="0" cy="0"/>
        </a:xfrm>
      </p:grpSpPr>
      <p:sp>
        <p:nvSpPr>
          <p:cNvPr id="267" name="Google Shape;267;p7"/>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68" name="Google Shape;268;p7"/>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cxnSp>
        <p:nvCxnSpPr>
          <p:cNvPr id="269" name="Google Shape;269;p7"/>
          <p:cNvCxnSpPr/>
          <p:nvPr/>
        </p:nvCxnSpPr>
        <p:spPr>
          <a:xfrm>
            <a:off x="3953376" y="0"/>
            <a:ext cx="1219200" cy="6858000"/>
          </a:xfrm>
          <a:prstGeom prst="straightConnector1">
            <a:avLst/>
          </a:prstGeom>
          <a:noFill/>
          <a:ln cap="flat" cmpd="sng" w="9525">
            <a:solidFill>
              <a:srgbClr val="6C911C"/>
            </a:solidFill>
            <a:prstDash val="solid"/>
            <a:round/>
            <a:headEnd len="sm" w="sm" type="none"/>
            <a:tailEnd len="sm" w="sm" type="none"/>
          </a:ln>
        </p:spPr>
      </p:cxnSp>
      <p:cxnSp>
        <p:nvCxnSpPr>
          <p:cNvPr id="270" name="Google Shape;270;p7"/>
          <p:cNvCxnSpPr/>
          <p:nvPr/>
        </p:nvCxnSpPr>
        <p:spPr>
          <a:xfrm flipH="1">
            <a:off x="2133042" y="3681413"/>
            <a:ext cx="4763558" cy="3176587"/>
          </a:xfrm>
          <a:prstGeom prst="straightConnector1">
            <a:avLst/>
          </a:prstGeom>
          <a:noFill/>
          <a:ln cap="flat" cmpd="sng" w="9525">
            <a:solidFill>
              <a:srgbClr val="FEFEFE">
                <a:alpha val="80000"/>
              </a:srgbClr>
            </a:solidFill>
            <a:prstDash val="solid"/>
            <a:round/>
            <a:headEnd len="sm" w="sm" type="none"/>
            <a:tailEnd len="sm" w="sm" type="none"/>
          </a:ln>
        </p:spPr>
      </p:cxnSp>
      <p:sp>
        <p:nvSpPr>
          <p:cNvPr id="271" name="Google Shape;271;p7"/>
          <p:cNvSpPr/>
          <p:nvPr/>
        </p:nvSpPr>
        <p:spPr>
          <a:xfrm>
            <a:off x="3324631"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0196"/>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72" name="Google Shape;272;p7"/>
          <p:cNvSpPr/>
          <p:nvPr/>
        </p:nvSpPr>
        <p:spPr>
          <a:xfrm>
            <a:off x="3746597"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73" name="Google Shape;273;p7"/>
          <p:cNvSpPr/>
          <p:nvPr/>
        </p:nvSpPr>
        <p:spPr>
          <a:xfrm>
            <a:off x="3075488" y="3048000"/>
            <a:ext cx="3259667" cy="3810000"/>
          </a:xfrm>
          <a:prstGeom prst="triangle">
            <a:avLst>
              <a:gd fmla="val 100000" name="adj"/>
            </a:avLst>
          </a:prstGeom>
          <a:solidFill>
            <a:schemeClr val="accent2">
              <a:alpha val="72156"/>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74" name="Google Shape;274;p7"/>
          <p:cNvSpPr/>
          <p:nvPr/>
        </p:nvSpPr>
        <p:spPr>
          <a:xfrm>
            <a:off x="3477655"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70196"/>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75" name="Google Shape;275;p7"/>
          <p:cNvSpPr/>
          <p:nvPr/>
        </p:nvSpPr>
        <p:spPr>
          <a:xfrm>
            <a:off x="4514821" y="3589867"/>
            <a:ext cx="1817159" cy="3268133"/>
          </a:xfrm>
          <a:prstGeom prst="triangle">
            <a:avLst>
              <a:gd fmla="val 100000" name="adj"/>
            </a:avLst>
          </a:prstGeom>
          <a:solidFill>
            <a:schemeClr val="accent1">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76" name="Google Shape;276;p7"/>
          <p:cNvSpPr txBox="1"/>
          <p:nvPr>
            <p:ph type="title"/>
          </p:nvPr>
        </p:nvSpPr>
        <p:spPr>
          <a:xfrm>
            <a:off x="677334" y="609600"/>
            <a:ext cx="3843375" cy="517562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FEFEFE"/>
              </a:buClr>
              <a:buSzPts val="3600"/>
              <a:buFont typeface="Trebuchet MS"/>
              <a:buNone/>
            </a:pPr>
            <a:r>
              <a:rPr lang="fr-FR">
                <a:solidFill>
                  <a:srgbClr val="FEFEFE"/>
                </a:solidFill>
              </a:rPr>
              <a:t>Group 5</a:t>
            </a:r>
            <a:endParaRPr/>
          </a:p>
        </p:txBody>
      </p:sp>
      <p:sp>
        <p:nvSpPr>
          <p:cNvPr id="277" name="Google Shape;277;p7"/>
          <p:cNvSpPr/>
          <p:nvPr/>
        </p:nvSpPr>
        <p:spPr>
          <a:xfrm>
            <a:off x="5082154" y="-8467"/>
            <a:ext cx="7109846" cy="6866467"/>
          </a:xfrm>
          <a:custGeom>
            <a:rect b="b" l="l" r="r" t="t"/>
            <a:pathLst>
              <a:path extrusionOk="0" h="6866467" w="7109846">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78" name="Google Shape;278;p7"/>
          <p:cNvSpPr txBox="1"/>
          <p:nvPr>
            <p:ph idx="1" type="body"/>
          </p:nvPr>
        </p:nvSpPr>
        <p:spPr>
          <a:xfrm>
            <a:off x="6116084" y="609601"/>
            <a:ext cx="5511296" cy="5175624"/>
          </a:xfrm>
          <a:prstGeom prst="rect">
            <a:avLst/>
          </a:prstGeom>
          <a:noFill/>
          <a:ln>
            <a:noFill/>
          </a:ln>
        </p:spPr>
        <p:txBody>
          <a:bodyPr anchorCtr="0" anchor="ctr" bIns="45700" lIns="91425" spcFirstLastPara="1" rIns="91425" wrap="square" tIns="45700">
            <a:normAutofit lnSpcReduction="10000"/>
          </a:bodyPr>
          <a:lstStyle/>
          <a:p>
            <a:pPr indent="-342900" lvl="0" marL="342900" rtl="0" algn="just">
              <a:spcBef>
                <a:spcPts val="0"/>
              </a:spcBef>
              <a:spcAft>
                <a:spcPts val="0"/>
              </a:spcAft>
              <a:buSzPts val="1600"/>
              <a:buChar char="►"/>
            </a:pPr>
            <a:r>
              <a:rPr lang="fr-FR" sz="2000">
                <a:solidFill>
                  <a:srgbClr val="FFFFFF"/>
                </a:solidFill>
              </a:rPr>
              <a:t>The 1930 Empire Games featured only six sports—aquatics, athletics, bowls, boxing, rowing, and wrestling—with women allowed to compete only in swimming and diving. Over time the programme expanded to include sports such as badminton, cycling, netball, rugby sevens, shooting, and weightlifting, with events now determined by the Commonwealth Games Federation and host cities. Women’s participation grew gradually at first but accelerated after 1978, with many new events added and major expansion in 1998. By 2006 only boxing and rugby sevens remained men-only, opening to women in 2014 and 2018, and today no sports exclude women, while netball and T20 cricket feature only women’s competitions.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82" name="Shape 282"/>
        <p:cNvGrpSpPr/>
        <p:nvPr/>
      </p:nvGrpSpPr>
      <p:grpSpPr>
        <a:xfrm>
          <a:off x="0" y="0"/>
          <a:ext cx="0" cy="0"/>
          <a:chOff x="0" y="0"/>
          <a:chExt cx="0" cy="0"/>
        </a:xfrm>
      </p:grpSpPr>
      <p:sp>
        <p:nvSpPr>
          <p:cNvPr id="283" name="Google Shape;283;p8"/>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84" name="Google Shape;284;p8"/>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cxnSp>
        <p:nvCxnSpPr>
          <p:cNvPr id="285" name="Google Shape;285;p8"/>
          <p:cNvCxnSpPr/>
          <p:nvPr/>
        </p:nvCxnSpPr>
        <p:spPr>
          <a:xfrm>
            <a:off x="3953376" y="0"/>
            <a:ext cx="1219200" cy="6858000"/>
          </a:xfrm>
          <a:prstGeom prst="straightConnector1">
            <a:avLst/>
          </a:prstGeom>
          <a:noFill/>
          <a:ln cap="flat" cmpd="sng" w="9525">
            <a:solidFill>
              <a:srgbClr val="6C911C"/>
            </a:solidFill>
            <a:prstDash val="solid"/>
            <a:round/>
            <a:headEnd len="sm" w="sm" type="none"/>
            <a:tailEnd len="sm" w="sm" type="none"/>
          </a:ln>
        </p:spPr>
      </p:cxnSp>
      <p:cxnSp>
        <p:nvCxnSpPr>
          <p:cNvPr id="286" name="Google Shape;286;p8"/>
          <p:cNvCxnSpPr/>
          <p:nvPr/>
        </p:nvCxnSpPr>
        <p:spPr>
          <a:xfrm flipH="1">
            <a:off x="2133042" y="3681413"/>
            <a:ext cx="4763558" cy="3176587"/>
          </a:xfrm>
          <a:prstGeom prst="straightConnector1">
            <a:avLst/>
          </a:prstGeom>
          <a:noFill/>
          <a:ln cap="flat" cmpd="sng" w="9525">
            <a:solidFill>
              <a:srgbClr val="FEFEFE">
                <a:alpha val="80000"/>
              </a:srgbClr>
            </a:solidFill>
            <a:prstDash val="solid"/>
            <a:round/>
            <a:headEnd len="sm" w="sm" type="none"/>
            <a:tailEnd len="sm" w="sm" type="none"/>
          </a:ln>
        </p:spPr>
      </p:cxnSp>
      <p:sp>
        <p:nvSpPr>
          <p:cNvPr id="287" name="Google Shape;287;p8"/>
          <p:cNvSpPr/>
          <p:nvPr/>
        </p:nvSpPr>
        <p:spPr>
          <a:xfrm>
            <a:off x="3324631"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0196"/>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88" name="Google Shape;288;p8"/>
          <p:cNvSpPr/>
          <p:nvPr/>
        </p:nvSpPr>
        <p:spPr>
          <a:xfrm>
            <a:off x="3746597"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89" name="Google Shape;289;p8"/>
          <p:cNvSpPr/>
          <p:nvPr/>
        </p:nvSpPr>
        <p:spPr>
          <a:xfrm>
            <a:off x="3075488" y="3048000"/>
            <a:ext cx="3259667" cy="3810000"/>
          </a:xfrm>
          <a:prstGeom prst="triangle">
            <a:avLst>
              <a:gd fmla="val 100000" name="adj"/>
            </a:avLst>
          </a:prstGeom>
          <a:solidFill>
            <a:schemeClr val="accent2">
              <a:alpha val="72156"/>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90" name="Google Shape;290;p8"/>
          <p:cNvSpPr/>
          <p:nvPr/>
        </p:nvSpPr>
        <p:spPr>
          <a:xfrm>
            <a:off x="3477655"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70196"/>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91" name="Google Shape;291;p8"/>
          <p:cNvSpPr/>
          <p:nvPr/>
        </p:nvSpPr>
        <p:spPr>
          <a:xfrm>
            <a:off x="4514821" y="3589867"/>
            <a:ext cx="1817159" cy="3268133"/>
          </a:xfrm>
          <a:prstGeom prst="triangle">
            <a:avLst>
              <a:gd fmla="val 100000" name="adj"/>
            </a:avLst>
          </a:prstGeom>
          <a:solidFill>
            <a:schemeClr val="accent1">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92" name="Google Shape;292;p8"/>
          <p:cNvSpPr txBox="1"/>
          <p:nvPr>
            <p:ph type="title"/>
          </p:nvPr>
        </p:nvSpPr>
        <p:spPr>
          <a:xfrm>
            <a:off x="677334" y="609600"/>
            <a:ext cx="3843375" cy="517562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FEFEFE"/>
              </a:buClr>
              <a:buSzPts val="3600"/>
              <a:buFont typeface="Trebuchet MS"/>
              <a:buNone/>
            </a:pPr>
            <a:r>
              <a:rPr lang="fr-FR">
                <a:solidFill>
                  <a:srgbClr val="FEFEFE"/>
                </a:solidFill>
              </a:rPr>
              <a:t>Group 6</a:t>
            </a:r>
            <a:endParaRPr/>
          </a:p>
        </p:txBody>
      </p:sp>
      <p:sp>
        <p:nvSpPr>
          <p:cNvPr id="293" name="Google Shape;293;p8"/>
          <p:cNvSpPr/>
          <p:nvPr/>
        </p:nvSpPr>
        <p:spPr>
          <a:xfrm>
            <a:off x="5082154" y="-8467"/>
            <a:ext cx="7109846" cy="6866467"/>
          </a:xfrm>
          <a:custGeom>
            <a:rect b="b" l="l" r="r" t="t"/>
            <a:pathLst>
              <a:path extrusionOk="0" h="6866467" w="7109846">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94" name="Google Shape;294;p8"/>
          <p:cNvSpPr txBox="1"/>
          <p:nvPr>
            <p:ph idx="1" type="body"/>
          </p:nvPr>
        </p:nvSpPr>
        <p:spPr>
          <a:xfrm>
            <a:off x="6116084" y="609601"/>
            <a:ext cx="5511296" cy="5175624"/>
          </a:xfrm>
          <a:prstGeom prst="rect">
            <a:avLst/>
          </a:prstGeom>
          <a:noFill/>
          <a:ln>
            <a:noFill/>
          </a:ln>
        </p:spPr>
        <p:txBody>
          <a:bodyPr anchorCtr="0" anchor="ctr" bIns="45700" lIns="91425" spcFirstLastPara="1" rIns="91425" wrap="square" tIns="45700">
            <a:normAutofit/>
          </a:bodyPr>
          <a:lstStyle/>
          <a:p>
            <a:pPr indent="-342900" lvl="0" marL="342900" rtl="0" algn="just">
              <a:spcBef>
                <a:spcPts val="0"/>
              </a:spcBef>
              <a:spcAft>
                <a:spcPts val="0"/>
              </a:spcAft>
              <a:buSzPts val="1600"/>
              <a:buChar char="►"/>
            </a:pPr>
            <a:r>
              <a:rPr lang="fr-FR" sz="2000">
                <a:solidFill>
                  <a:srgbClr val="FFFFFF"/>
                </a:solidFill>
              </a:rPr>
              <a:t>Unlike the Olympic Games, which are open to any nation with a National Olympic Committee, the Commonwealth Games are limited to members of the Commonwealth of Nations. As a result, they are much smaller—about 4,400 athletes from 71 teams in 2018, compared with over 11,000 athletes from 206 teams at the Tokyo 2021 Olympics—and far cheaper to stage. The Olympics also have far greater global commercial reach, reflected in the scale of their organization and infrastructure compared with the more modest Commonwealth Games Federation.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98" name="Shape 298"/>
        <p:cNvGrpSpPr/>
        <p:nvPr/>
      </p:nvGrpSpPr>
      <p:grpSpPr>
        <a:xfrm>
          <a:off x="0" y="0"/>
          <a:ext cx="0" cy="0"/>
          <a:chOff x="0" y="0"/>
          <a:chExt cx="0" cy="0"/>
        </a:xfrm>
      </p:grpSpPr>
      <p:sp>
        <p:nvSpPr>
          <p:cNvPr id="299" name="Google Shape;299;p9"/>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00" name="Google Shape;300;p9"/>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cxnSp>
        <p:nvCxnSpPr>
          <p:cNvPr id="301" name="Google Shape;301;p9"/>
          <p:cNvCxnSpPr/>
          <p:nvPr/>
        </p:nvCxnSpPr>
        <p:spPr>
          <a:xfrm>
            <a:off x="3953376" y="0"/>
            <a:ext cx="1219200" cy="6858000"/>
          </a:xfrm>
          <a:prstGeom prst="straightConnector1">
            <a:avLst/>
          </a:prstGeom>
          <a:noFill/>
          <a:ln cap="flat" cmpd="sng" w="9525">
            <a:solidFill>
              <a:srgbClr val="6C911C"/>
            </a:solidFill>
            <a:prstDash val="solid"/>
            <a:round/>
            <a:headEnd len="sm" w="sm" type="none"/>
            <a:tailEnd len="sm" w="sm" type="none"/>
          </a:ln>
        </p:spPr>
      </p:cxnSp>
      <p:cxnSp>
        <p:nvCxnSpPr>
          <p:cNvPr id="302" name="Google Shape;302;p9"/>
          <p:cNvCxnSpPr/>
          <p:nvPr/>
        </p:nvCxnSpPr>
        <p:spPr>
          <a:xfrm flipH="1">
            <a:off x="2133042" y="3681413"/>
            <a:ext cx="4763558" cy="3176587"/>
          </a:xfrm>
          <a:prstGeom prst="straightConnector1">
            <a:avLst/>
          </a:prstGeom>
          <a:noFill/>
          <a:ln cap="flat" cmpd="sng" w="9525">
            <a:solidFill>
              <a:srgbClr val="FEFEFE">
                <a:alpha val="80000"/>
              </a:srgbClr>
            </a:solidFill>
            <a:prstDash val="solid"/>
            <a:round/>
            <a:headEnd len="sm" w="sm" type="none"/>
            <a:tailEnd len="sm" w="sm" type="none"/>
          </a:ln>
        </p:spPr>
      </p:cxnSp>
      <p:sp>
        <p:nvSpPr>
          <p:cNvPr id="303" name="Google Shape;303;p9"/>
          <p:cNvSpPr/>
          <p:nvPr/>
        </p:nvSpPr>
        <p:spPr>
          <a:xfrm>
            <a:off x="3324631"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0196"/>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04" name="Google Shape;304;p9"/>
          <p:cNvSpPr/>
          <p:nvPr/>
        </p:nvSpPr>
        <p:spPr>
          <a:xfrm>
            <a:off x="3746597"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05" name="Google Shape;305;p9"/>
          <p:cNvSpPr/>
          <p:nvPr/>
        </p:nvSpPr>
        <p:spPr>
          <a:xfrm>
            <a:off x="3075488" y="3048000"/>
            <a:ext cx="3259667" cy="3810000"/>
          </a:xfrm>
          <a:prstGeom prst="triangle">
            <a:avLst>
              <a:gd fmla="val 100000" name="adj"/>
            </a:avLst>
          </a:prstGeom>
          <a:solidFill>
            <a:schemeClr val="accent2">
              <a:alpha val="72156"/>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06" name="Google Shape;306;p9"/>
          <p:cNvSpPr/>
          <p:nvPr/>
        </p:nvSpPr>
        <p:spPr>
          <a:xfrm>
            <a:off x="3477655"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70196"/>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07" name="Google Shape;307;p9"/>
          <p:cNvSpPr/>
          <p:nvPr/>
        </p:nvSpPr>
        <p:spPr>
          <a:xfrm>
            <a:off x="4514821" y="3589867"/>
            <a:ext cx="1817159" cy="3268133"/>
          </a:xfrm>
          <a:prstGeom prst="triangle">
            <a:avLst>
              <a:gd fmla="val 100000" name="adj"/>
            </a:avLst>
          </a:prstGeom>
          <a:solidFill>
            <a:schemeClr val="accent1">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08" name="Google Shape;308;p9"/>
          <p:cNvSpPr txBox="1"/>
          <p:nvPr>
            <p:ph type="title"/>
          </p:nvPr>
        </p:nvSpPr>
        <p:spPr>
          <a:xfrm>
            <a:off x="677334" y="609600"/>
            <a:ext cx="3843375" cy="517562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FEFEFE"/>
              </a:buClr>
              <a:buSzPts val="3600"/>
              <a:buFont typeface="Trebuchet MS"/>
              <a:buNone/>
            </a:pPr>
            <a:r>
              <a:rPr lang="fr-FR">
                <a:solidFill>
                  <a:srgbClr val="FEFEFE"/>
                </a:solidFill>
              </a:rPr>
              <a:t>Group 7</a:t>
            </a:r>
            <a:endParaRPr/>
          </a:p>
        </p:txBody>
      </p:sp>
      <p:sp>
        <p:nvSpPr>
          <p:cNvPr id="309" name="Google Shape;309;p9"/>
          <p:cNvSpPr/>
          <p:nvPr/>
        </p:nvSpPr>
        <p:spPr>
          <a:xfrm>
            <a:off x="5082154" y="-8467"/>
            <a:ext cx="7109846" cy="6866467"/>
          </a:xfrm>
          <a:custGeom>
            <a:rect b="b" l="l" r="r" t="t"/>
            <a:pathLst>
              <a:path extrusionOk="0" h="6866467" w="7109846">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10" name="Google Shape;310;p9"/>
          <p:cNvSpPr txBox="1"/>
          <p:nvPr>
            <p:ph idx="1" type="body"/>
          </p:nvPr>
        </p:nvSpPr>
        <p:spPr>
          <a:xfrm>
            <a:off x="6116084" y="609601"/>
            <a:ext cx="5511296" cy="5175624"/>
          </a:xfrm>
          <a:prstGeom prst="rect">
            <a:avLst/>
          </a:prstGeom>
          <a:noFill/>
          <a:ln>
            <a:noFill/>
          </a:ln>
        </p:spPr>
        <p:txBody>
          <a:bodyPr anchorCtr="0" anchor="ctr" bIns="45700" lIns="91425" spcFirstLastPara="1" rIns="91425" wrap="square" tIns="45700">
            <a:normAutofit/>
          </a:bodyPr>
          <a:lstStyle/>
          <a:p>
            <a:pPr indent="-342900" lvl="0" marL="342900" rtl="0" algn="just">
              <a:spcBef>
                <a:spcPts val="0"/>
              </a:spcBef>
              <a:spcAft>
                <a:spcPts val="0"/>
              </a:spcAft>
              <a:buSzPts val="1600"/>
              <a:buChar char="►"/>
            </a:pPr>
            <a:r>
              <a:rPr lang="fr-FR" sz="2000">
                <a:solidFill>
                  <a:srgbClr val="FFFFFF"/>
                </a:solidFill>
              </a:rPr>
              <a:t>The Games have been held in Great Britain seven times, including three in England, starting with the 1934 Empire Games shared by London and Manchester, followed by Cardiff (1958), Edinburgh (1970 and 1986), Manchester (2002), and Glasgow (2014). Several editions left lasting sporting infrastructure, such as Wembley Arena, built as the Empire Pool for 1934, and Manchester’s Etihad Stadium, originally the athletics venue for the 2002 Games before its conversion for football.</a:t>
            </a:r>
            <a:endParaRPr/>
          </a:p>
        </p:txBody>
      </p:sp>
    </p:spTree>
  </p:cSld>
  <p:clrMapOvr>
    <a:masterClrMapping/>
  </p:clrMapOvr>
</p:sld>
</file>

<file path=ppt/theme/theme1.xml><?xml version="1.0" encoding="utf-8"?>
<a:theme xmlns:a="http://schemas.openxmlformats.org/drawingml/2006/main" xmlns:r="http://schemas.openxmlformats.org/officeDocument/2006/relationships" name="Facette">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acette">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2026-03-05T16:08:04Z</dcterms:created>
  <dc:creator>Marie PICHON</dc:creator>
</cp:coreProperties>
</file>