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19"/>
  </p:notesMasterIdLst>
  <p:sldIdLst>
    <p:sldId id="256" r:id="rId3"/>
    <p:sldId id="257" r:id="rId4"/>
    <p:sldId id="258" r:id="rId5"/>
    <p:sldId id="263" r:id="rId6"/>
    <p:sldId id="264" r:id="rId7"/>
    <p:sldId id="265" r:id="rId8"/>
    <p:sldId id="266" r:id="rId9"/>
    <p:sldId id="267" r:id="rId10"/>
    <p:sldId id="259" r:id="rId11"/>
    <p:sldId id="260" r:id="rId12"/>
    <p:sldId id="261" r:id="rId13"/>
    <p:sldId id="268" r:id="rId14"/>
    <p:sldId id="262" r:id="rId15"/>
    <p:sldId id="269" r:id="rId16"/>
    <p:sldId id="270" r:id="rId17"/>
    <p:sldId id="271"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imTthjE6u8chYirdTa/Q7lGb+Eb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B8568C-14D5-4F0B-BF6B-DDCB5209D648}">
  <a:tblStyle styleId="{EFB8568C-14D5-4F0B-BF6B-DDCB5209D648}" styleName="Table_0">
    <a:wholeTbl>
      <a:tcTxStyle b="off" i="off">
        <a:font>
          <a:latin typeface="Rockwell"/>
          <a:ea typeface="Rockwell"/>
          <a:cs typeface="Rockwel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EE7E6"/>
          </a:solidFill>
        </a:fill>
      </a:tcStyle>
    </a:wholeTbl>
    <a:band1H>
      <a:tcTxStyle/>
      <a:tcStyle>
        <a:tcBdr/>
        <a:fill>
          <a:solidFill>
            <a:srgbClr val="FCCBCA"/>
          </a:solidFill>
        </a:fill>
      </a:tcStyle>
    </a:band1H>
    <a:band2H>
      <a:tcTxStyle/>
      <a:tcStyle>
        <a:tcBdr/>
      </a:tcStyle>
    </a:band2H>
    <a:band1V>
      <a:tcTxStyle/>
      <a:tcStyle>
        <a:tcBdr/>
        <a:fill>
          <a:solidFill>
            <a:srgbClr val="FCCBCA"/>
          </a:solidFill>
        </a:fill>
      </a:tcStyle>
    </a:band1V>
    <a:band2V>
      <a:tcTxStyle/>
      <a:tcStyle>
        <a:tcBdr/>
      </a:tcStyle>
    </a:band2V>
    <a:lastCol>
      <a:tcTxStyle b="on" i="off">
        <a:font>
          <a:latin typeface="Rockwell"/>
          <a:ea typeface="Rockwell"/>
          <a:cs typeface="Rockwell"/>
        </a:font>
        <a:schemeClr val="lt1"/>
      </a:tcTxStyle>
      <a:tcStyle>
        <a:tcBdr/>
        <a:fill>
          <a:solidFill>
            <a:schemeClr val="accent1"/>
          </a:solidFill>
        </a:fill>
      </a:tcStyle>
    </a:lastCol>
    <a:firstCol>
      <a:tcTxStyle b="on" i="off">
        <a:font>
          <a:latin typeface="Rockwell"/>
          <a:ea typeface="Rockwell"/>
          <a:cs typeface="Rockwell"/>
        </a:font>
        <a:schemeClr val="lt1"/>
      </a:tcTxStyle>
      <a:tcStyle>
        <a:tcBdr/>
        <a:fill>
          <a:solidFill>
            <a:schemeClr val="accent1"/>
          </a:solidFill>
        </a:fill>
      </a:tcStyle>
    </a:firstCol>
    <a:lastRow>
      <a:tcTxStyle b="on" i="off">
        <a:font>
          <a:latin typeface="Rockwell"/>
          <a:ea typeface="Rockwell"/>
          <a:cs typeface="Rockwel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Rockwell"/>
          <a:ea typeface="Rockwell"/>
          <a:cs typeface="Rockwel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06" d="100"/>
          <a:sy n="106" d="100"/>
        </p:scale>
        <p:origin x="1336"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380824532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0" name="Google Shape;490;g380824532cf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80824532cf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8" name="Google Shape;518;g380824532cf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a:extLst>
            <a:ext uri="{FF2B5EF4-FFF2-40B4-BE49-F238E27FC236}">
              <a16:creationId xmlns:a16="http://schemas.microsoft.com/office/drawing/2014/main" id="{6214DF96-361D-15DE-DD40-7D8A7EEB293A}"/>
            </a:ext>
          </a:extLst>
        </p:cNvPr>
        <p:cNvGrpSpPr/>
        <p:nvPr/>
      </p:nvGrpSpPr>
      <p:grpSpPr>
        <a:xfrm>
          <a:off x="0" y="0"/>
          <a:ext cx="0" cy="0"/>
          <a:chOff x="0" y="0"/>
          <a:chExt cx="0" cy="0"/>
        </a:xfrm>
      </p:grpSpPr>
      <p:sp>
        <p:nvSpPr>
          <p:cNvPr id="489" name="Google Shape;489;g380824532cf_0_0:notes">
            <a:extLst>
              <a:ext uri="{FF2B5EF4-FFF2-40B4-BE49-F238E27FC236}">
                <a16:creationId xmlns:a16="http://schemas.microsoft.com/office/drawing/2014/main" id="{73E2A76E-0F2E-0899-D55D-DA2F7B0289E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0" name="Google Shape;490;g380824532cf_0_0:notes">
            <a:extLst>
              <a:ext uri="{FF2B5EF4-FFF2-40B4-BE49-F238E27FC236}">
                <a16:creationId xmlns:a16="http://schemas.microsoft.com/office/drawing/2014/main" id="{5FDDAD5D-0FC0-B2EA-89AC-55D618BF564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0081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6" name="Google Shape;54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a:extLst>
            <a:ext uri="{FF2B5EF4-FFF2-40B4-BE49-F238E27FC236}">
              <a16:creationId xmlns:a16="http://schemas.microsoft.com/office/drawing/2014/main" id="{EC56388E-8AE9-4198-543A-8B4268FE5D72}"/>
            </a:ext>
          </a:extLst>
        </p:cNvPr>
        <p:cNvGrpSpPr/>
        <p:nvPr/>
      </p:nvGrpSpPr>
      <p:grpSpPr>
        <a:xfrm>
          <a:off x="0" y="0"/>
          <a:ext cx="0" cy="0"/>
          <a:chOff x="0" y="0"/>
          <a:chExt cx="0" cy="0"/>
        </a:xfrm>
      </p:grpSpPr>
      <p:sp>
        <p:nvSpPr>
          <p:cNvPr id="545" name="Google Shape;545;p5:notes">
            <a:extLst>
              <a:ext uri="{FF2B5EF4-FFF2-40B4-BE49-F238E27FC236}">
                <a16:creationId xmlns:a16="http://schemas.microsoft.com/office/drawing/2014/main" id="{B1DB1FE3-ACBF-24F0-F810-7F024142091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6" name="Google Shape;546;p5:notes">
            <a:extLst>
              <a:ext uri="{FF2B5EF4-FFF2-40B4-BE49-F238E27FC236}">
                <a16:creationId xmlns:a16="http://schemas.microsoft.com/office/drawing/2014/main" id="{95BA80A8-62ED-A139-E674-764590F2995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361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a:extLst>
            <a:ext uri="{FF2B5EF4-FFF2-40B4-BE49-F238E27FC236}">
              <a16:creationId xmlns:a16="http://schemas.microsoft.com/office/drawing/2014/main" id="{C58181B6-E0C7-A104-2FA9-A0D8793B0908}"/>
            </a:ext>
          </a:extLst>
        </p:cNvPr>
        <p:cNvGrpSpPr/>
        <p:nvPr/>
      </p:nvGrpSpPr>
      <p:grpSpPr>
        <a:xfrm>
          <a:off x="0" y="0"/>
          <a:ext cx="0" cy="0"/>
          <a:chOff x="0" y="0"/>
          <a:chExt cx="0" cy="0"/>
        </a:xfrm>
      </p:grpSpPr>
      <p:sp>
        <p:nvSpPr>
          <p:cNvPr id="460" name="Google Shape;460;p4:notes">
            <a:extLst>
              <a:ext uri="{FF2B5EF4-FFF2-40B4-BE49-F238E27FC236}">
                <a16:creationId xmlns:a16="http://schemas.microsoft.com/office/drawing/2014/main" id="{E1F85B62-5AF0-63D0-C781-E9D349C5B69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p4:notes">
            <a:extLst>
              <a:ext uri="{FF2B5EF4-FFF2-40B4-BE49-F238E27FC236}">
                <a16:creationId xmlns:a16="http://schemas.microsoft.com/office/drawing/2014/main" id="{3DB6E808-7EE8-92B5-D4F9-CFA1A889AC1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4230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a:extLst>
            <a:ext uri="{FF2B5EF4-FFF2-40B4-BE49-F238E27FC236}">
              <a16:creationId xmlns:a16="http://schemas.microsoft.com/office/drawing/2014/main" id="{C67160EC-C072-5D21-7447-8D0B943446FA}"/>
            </a:ext>
          </a:extLst>
        </p:cNvPr>
        <p:cNvGrpSpPr/>
        <p:nvPr/>
      </p:nvGrpSpPr>
      <p:grpSpPr>
        <a:xfrm>
          <a:off x="0" y="0"/>
          <a:ext cx="0" cy="0"/>
          <a:chOff x="0" y="0"/>
          <a:chExt cx="0" cy="0"/>
        </a:xfrm>
      </p:grpSpPr>
      <p:sp>
        <p:nvSpPr>
          <p:cNvPr id="460" name="Google Shape;460;p4:notes">
            <a:extLst>
              <a:ext uri="{FF2B5EF4-FFF2-40B4-BE49-F238E27FC236}">
                <a16:creationId xmlns:a16="http://schemas.microsoft.com/office/drawing/2014/main" id="{B2A7B228-E984-4B62-071C-F725F9D7688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p4:notes">
            <a:extLst>
              <a:ext uri="{FF2B5EF4-FFF2-40B4-BE49-F238E27FC236}">
                <a16:creationId xmlns:a16="http://schemas.microsoft.com/office/drawing/2014/main" id="{05EF7A97-C914-89E9-AA21-FF8E8F99737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6307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3" name="Google Shape;403;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4" name="Google Shape;43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a:extLst>
            <a:ext uri="{FF2B5EF4-FFF2-40B4-BE49-F238E27FC236}">
              <a16:creationId xmlns:a16="http://schemas.microsoft.com/office/drawing/2014/main" id="{6F9DFA77-9C93-E15C-1AC5-0FC6B51A332C}"/>
            </a:ext>
          </a:extLst>
        </p:cNvPr>
        <p:cNvGrpSpPr/>
        <p:nvPr/>
      </p:nvGrpSpPr>
      <p:grpSpPr>
        <a:xfrm>
          <a:off x="0" y="0"/>
          <a:ext cx="0" cy="0"/>
          <a:chOff x="0" y="0"/>
          <a:chExt cx="0" cy="0"/>
        </a:xfrm>
      </p:grpSpPr>
      <p:sp>
        <p:nvSpPr>
          <p:cNvPr id="402" name="Google Shape;402;p3:notes">
            <a:extLst>
              <a:ext uri="{FF2B5EF4-FFF2-40B4-BE49-F238E27FC236}">
                <a16:creationId xmlns:a16="http://schemas.microsoft.com/office/drawing/2014/main" id="{306FC4A8-7019-93B0-A08D-6D3B04CDF2A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3" name="Google Shape;403;p3:notes">
            <a:extLst>
              <a:ext uri="{FF2B5EF4-FFF2-40B4-BE49-F238E27FC236}">
                <a16:creationId xmlns:a16="http://schemas.microsoft.com/office/drawing/2014/main" id="{A3947C80-4C14-994C-69CE-CC09AC811C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0773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a:extLst>
            <a:ext uri="{FF2B5EF4-FFF2-40B4-BE49-F238E27FC236}">
              <a16:creationId xmlns:a16="http://schemas.microsoft.com/office/drawing/2014/main" id="{59077CA4-3FE3-433D-0D6B-BAD242C21937}"/>
            </a:ext>
          </a:extLst>
        </p:cNvPr>
        <p:cNvGrpSpPr/>
        <p:nvPr/>
      </p:nvGrpSpPr>
      <p:grpSpPr>
        <a:xfrm>
          <a:off x="0" y="0"/>
          <a:ext cx="0" cy="0"/>
          <a:chOff x="0" y="0"/>
          <a:chExt cx="0" cy="0"/>
        </a:xfrm>
      </p:grpSpPr>
      <p:sp>
        <p:nvSpPr>
          <p:cNvPr id="402" name="Google Shape;402;p3:notes">
            <a:extLst>
              <a:ext uri="{FF2B5EF4-FFF2-40B4-BE49-F238E27FC236}">
                <a16:creationId xmlns:a16="http://schemas.microsoft.com/office/drawing/2014/main" id="{13694BBB-8FD3-1360-F75F-E4D6995A5DE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3" name="Google Shape;403;p3:notes">
            <a:extLst>
              <a:ext uri="{FF2B5EF4-FFF2-40B4-BE49-F238E27FC236}">
                <a16:creationId xmlns:a16="http://schemas.microsoft.com/office/drawing/2014/main" id="{8B3DADE3-2004-6BCD-248C-16629E9FC71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9080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a:extLst>
            <a:ext uri="{FF2B5EF4-FFF2-40B4-BE49-F238E27FC236}">
              <a16:creationId xmlns:a16="http://schemas.microsoft.com/office/drawing/2014/main" id="{268F42B5-73C3-CE2F-7932-76CA0D53B1D9}"/>
            </a:ext>
          </a:extLst>
        </p:cNvPr>
        <p:cNvGrpSpPr/>
        <p:nvPr/>
      </p:nvGrpSpPr>
      <p:grpSpPr>
        <a:xfrm>
          <a:off x="0" y="0"/>
          <a:ext cx="0" cy="0"/>
          <a:chOff x="0" y="0"/>
          <a:chExt cx="0" cy="0"/>
        </a:xfrm>
      </p:grpSpPr>
      <p:sp>
        <p:nvSpPr>
          <p:cNvPr id="402" name="Google Shape;402;p3:notes">
            <a:extLst>
              <a:ext uri="{FF2B5EF4-FFF2-40B4-BE49-F238E27FC236}">
                <a16:creationId xmlns:a16="http://schemas.microsoft.com/office/drawing/2014/main" id="{BB07A790-D751-0511-4AFE-F6CA14786A8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3" name="Google Shape;403;p3:notes">
            <a:extLst>
              <a:ext uri="{FF2B5EF4-FFF2-40B4-BE49-F238E27FC236}">
                <a16:creationId xmlns:a16="http://schemas.microsoft.com/office/drawing/2014/main" id="{B00B507D-1C9A-86DE-A945-8ADF1F4C974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4775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a:extLst>
            <a:ext uri="{FF2B5EF4-FFF2-40B4-BE49-F238E27FC236}">
              <a16:creationId xmlns:a16="http://schemas.microsoft.com/office/drawing/2014/main" id="{6BEEDDA9-17E2-648D-BD52-967F05114135}"/>
            </a:ext>
          </a:extLst>
        </p:cNvPr>
        <p:cNvGrpSpPr/>
        <p:nvPr/>
      </p:nvGrpSpPr>
      <p:grpSpPr>
        <a:xfrm>
          <a:off x="0" y="0"/>
          <a:ext cx="0" cy="0"/>
          <a:chOff x="0" y="0"/>
          <a:chExt cx="0" cy="0"/>
        </a:xfrm>
      </p:grpSpPr>
      <p:sp>
        <p:nvSpPr>
          <p:cNvPr id="402" name="Google Shape;402;p3:notes">
            <a:extLst>
              <a:ext uri="{FF2B5EF4-FFF2-40B4-BE49-F238E27FC236}">
                <a16:creationId xmlns:a16="http://schemas.microsoft.com/office/drawing/2014/main" id="{07873ABD-7453-11F6-73D2-12A6A79D131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3" name="Google Shape;403;p3:notes">
            <a:extLst>
              <a:ext uri="{FF2B5EF4-FFF2-40B4-BE49-F238E27FC236}">
                <a16:creationId xmlns:a16="http://schemas.microsoft.com/office/drawing/2014/main" id="{56DB6B03-FF0A-2287-2DDC-AD6A3A268B4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190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a:extLst>
            <a:ext uri="{FF2B5EF4-FFF2-40B4-BE49-F238E27FC236}">
              <a16:creationId xmlns:a16="http://schemas.microsoft.com/office/drawing/2014/main" id="{9F59213E-89DE-3E10-743C-A74E6CC113D2}"/>
            </a:ext>
          </a:extLst>
        </p:cNvPr>
        <p:cNvGrpSpPr/>
        <p:nvPr/>
      </p:nvGrpSpPr>
      <p:grpSpPr>
        <a:xfrm>
          <a:off x="0" y="0"/>
          <a:ext cx="0" cy="0"/>
          <a:chOff x="0" y="0"/>
          <a:chExt cx="0" cy="0"/>
        </a:xfrm>
      </p:grpSpPr>
      <p:sp>
        <p:nvSpPr>
          <p:cNvPr id="402" name="Google Shape;402;p3:notes">
            <a:extLst>
              <a:ext uri="{FF2B5EF4-FFF2-40B4-BE49-F238E27FC236}">
                <a16:creationId xmlns:a16="http://schemas.microsoft.com/office/drawing/2014/main" id="{B23E4155-CF1E-B180-8940-22080C7DD09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3" name="Google Shape;403;p3:notes">
            <a:extLst>
              <a:ext uri="{FF2B5EF4-FFF2-40B4-BE49-F238E27FC236}">
                <a16:creationId xmlns:a16="http://schemas.microsoft.com/office/drawing/2014/main" id="{AE30CB9D-E6ED-E58D-461E-4FB022F723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7331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1"/>
        <p:cNvGrpSpPr/>
        <p:nvPr/>
      </p:nvGrpSpPr>
      <p:grpSpPr>
        <a:xfrm>
          <a:off x="0" y="0"/>
          <a:ext cx="0" cy="0"/>
          <a:chOff x="0" y="0"/>
          <a:chExt cx="0" cy="0"/>
        </a:xfrm>
      </p:grpSpPr>
      <p:grpSp>
        <p:nvGrpSpPr>
          <p:cNvPr id="12" name="Google Shape;12;p7"/>
          <p:cNvGrpSpPr/>
          <p:nvPr/>
        </p:nvGrpSpPr>
        <p:grpSpPr>
          <a:xfrm>
            <a:off x="-329674" y="-59376"/>
            <a:ext cx="12515851" cy="6923798"/>
            <a:chOff x="-329674" y="-51881"/>
            <a:chExt cx="12515851" cy="6923798"/>
          </a:xfrm>
        </p:grpSpPr>
        <p:sp>
          <p:nvSpPr>
            <p:cNvPr id="13" name="Google Shape;13;p7"/>
            <p:cNvSpPr/>
            <p:nvPr/>
          </p:nvSpPr>
          <p:spPr>
            <a:xfrm>
              <a:off x="-329674" y="1298404"/>
              <a:ext cx="9702800" cy="5573512"/>
            </a:xfrm>
            <a:custGeom>
              <a:avLst/>
              <a:gdLst/>
              <a:ahLst/>
              <a:cxnLst/>
              <a:rect l="l" t="t" r="r" b="b"/>
              <a:pathLst>
                <a:path w="2038" h="1169" extrusionOk="0">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7"/>
            <p:cNvSpPr/>
            <p:nvPr/>
          </p:nvSpPr>
          <p:spPr>
            <a:xfrm>
              <a:off x="670451" y="2018236"/>
              <a:ext cx="7373938" cy="4848892"/>
            </a:xfrm>
            <a:custGeom>
              <a:avLst/>
              <a:gdLst/>
              <a:ahLst/>
              <a:cxnLst/>
              <a:rect l="l" t="t" r="r" b="b"/>
              <a:pathLst>
                <a:path w="1549" h="1017" extrusionOk="0">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7"/>
            <p:cNvSpPr/>
            <p:nvPr/>
          </p:nvSpPr>
          <p:spPr>
            <a:xfrm>
              <a:off x="251351" y="1788400"/>
              <a:ext cx="8035925" cy="5083516"/>
            </a:xfrm>
            <a:custGeom>
              <a:avLst/>
              <a:gdLst/>
              <a:ahLst/>
              <a:cxnLst/>
              <a:rect l="l" t="t" r="r" b="b"/>
              <a:pathLst>
                <a:path w="1688" h="1066" extrusionOk="0">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7"/>
            <p:cNvSpPr/>
            <p:nvPr/>
          </p:nvSpPr>
          <p:spPr>
            <a:xfrm>
              <a:off x="-1061" y="549842"/>
              <a:ext cx="10334625" cy="6322075"/>
            </a:xfrm>
            <a:custGeom>
              <a:avLst/>
              <a:gdLst/>
              <a:ahLst/>
              <a:cxnLst/>
              <a:rect l="l" t="t" r="r" b="b"/>
              <a:pathLst>
                <a:path w="2171" h="1326" extrusionOk="0">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7"/>
            <p:cNvSpPr/>
            <p:nvPr/>
          </p:nvSpPr>
          <p:spPr>
            <a:xfrm>
              <a:off x="3701" y="6186246"/>
              <a:ext cx="504825" cy="681527"/>
            </a:xfrm>
            <a:custGeom>
              <a:avLst/>
              <a:gdLst/>
              <a:ahLst/>
              <a:cxnLst/>
              <a:rect l="l" t="t" r="r" b="b"/>
              <a:pathLst>
                <a:path w="106" h="143" extrusionOk="0">
                  <a:moveTo>
                    <a:pt x="0" y="0"/>
                  </a:moveTo>
                  <a:cubicBezTo>
                    <a:pt x="35" y="54"/>
                    <a:pt x="70" y="101"/>
                    <a:pt x="106" y="14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7"/>
            <p:cNvSpPr/>
            <p:nvPr/>
          </p:nvSpPr>
          <p:spPr>
            <a:xfrm>
              <a:off x="-1061" y="-51881"/>
              <a:ext cx="11091863" cy="6923796"/>
            </a:xfrm>
            <a:custGeom>
              <a:avLst/>
              <a:gdLst/>
              <a:ahLst/>
              <a:cxnLst/>
              <a:rect l="l" t="t" r="r" b="b"/>
              <a:pathLst>
                <a:path w="2330" h="1452" extrusionOk="0">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7"/>
            <p:cNvSpPr/>
            <p:nvPr/>
          </p:nvSpPr>
          <p:spPr>
            <a:xfrm>
              <a:off x="5426601" y="5579"/>
              <a:ext cx="5788025" cy="6847184"/>
            </a:xfrm>
            <a:custGeom>
              <a:avLst/>
              <a:gdLst/>
              <a:ahLst/>
              <a:cxnLst/>
              <a:rect l="l" t="t" r="r" b="b"/>
              <a:pathLst>
                <a:path w="1216" h="1436" extrusionOk="0">
                  <a:moveTo>
                    <a:pt x="1094" y="1436"/>
                  </a:moveTo>
                  <a:cubicBezTo>
                    <a:pt x="1216" y="1114"/>
                    <a:pt x="904" y="770"/>
                    <a:pt x="709" y="551"/>
                  </a:cubicBezTo>
                  <a:cubicBezTo>
                    <a:pt x="509" y="327"/>
                    <a:pt x="274" y="127"/>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7"/>
            <p:cNvSpPr/>
            <p:nvPr/>
          </p:nvSpPr>
          <p:spPr>
            <a:xfrm>
              <a:off x="-1061" y="5579"/>
              <a:ext cx="1057275" cy="614491"/>
            </a:xfrm>
            <a:custGeom>
              <a:avLst/>
              <a:gdLst/>
              <a:ahLst/>
              <a:cxnLst/>
              <a:rect l="l" t="t" r="r" b="b"/>
              <a:pathLst>
                <a:path w="222" h="129" extrusionOk="0">
                  <a:moveTo>
                    <a:pt x="222" y="0"/>
                  </a:moveTo>
                  <a:cubicBezTo>
                    <a:pt x="152" y="35"/>
                    <a:pt x="76" y="78"/>
                    <a:pt x="0" y="12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7"/>
            <p:cNvSpPr/>
            <p:nvPr/>
          </p:nvSpPr>
          <p:spPr>
            <a:xfrm>
              <a:off x="5821889" y="5579"/>
              <a:ext cx="5588000" cy="6866337"/>
            </a:xfrm>
            <a:custGeom>
              <a:avLst/>
              <a:gdLst/>
              <a:ahLst/>
              <a:cxnLst/>
              <a:rect l="l" t="t" r="r" b="b"/>
              <a:pathLst>
                <a:path w="1174" h="1440" extrusionOk="0">
                  <a:moveTo>
                    <a:pt x="1067" y="1440"/>
                  </a:moveTo>
                  <a:cubicBezTo>
                    <a:pt x="1174" y="1124"/>
                    <a:pt x="887" y="797"/>
                    <a:pt x="698" y="577"/>
                  </a:cubicBezTo>
                  <a:cubicBezTo>
                    <a:pt x="500" y="348"/>
                    <a:pt x="270" y="14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7"/>
            <p:cNvSpPr/>
            <p:nvPr/>
          </p:nvSpPr>
          <p:spPr>
            <a:xfrm>
              <a:off x="3701" y="790"/>
              <a:ext cx="595313" cy="352734"/>
            </a:xfrm>
            <a:custGeom>
              <a:avLst/>
              <a:gdLst/>
              <a:ahLst/>
              <a:cxnLst/>
              <a:rect l="l" t="t" r="r" b="b"/>
              <a:pathLst>
                <a:path w="125" h="74" extrusionOk="0">
                  <a:moveTo>
                    <a:pt x="125" y="0"/>
                  </a:moveTo>
                  <a:cubicBezTo>
                    <a:pt x="85" y="22"/>
                    <a:pt x="43" y="47"/>
                    <a:pt x="0" y="74"/>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7"/>
            <p:cNvSpPr/>
            <p:nvPr/>
          </p:nvSpPr>
          <p:spPr>
            <a:xfrm>
              <a:off x="6012389" y="5579"/>
              <a:ext cx="5497513" cy="6866337"/>
            </a:xfrm>
            <a:custGeom>
              <a:avLst/>
              <a:gdLst/>
              <a:ahLst/>
              <a:cxnLst/>
              <a:rect l="l" t="t" r="r" b="b"/>
              <a:pathLst>
                <a:path w="1155" h="1440" extrusionOk="0">
                  <a:moveTo>
                    <a:pt x="1056" y="1440"/>
                  </a:moveTo>
                  <a:cubicBezTo>
                    <a:pt x="1155" y="1123"/>
                    <a:pt x="875" y="801"/>
                    <a:pt x="686" y="580"/>
                  </a:cubicBezTo>
                  <a:cubicBezTo>
                    <a:pt x="491" y="352"/>
                    <a:pt x="264" y="145"/>
                    <a:pt x="0" y="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7"/>
            <p:cNvSpPr/>
            <p:nvPr/>
          </p:nvSpPr>
          <p:spPr>
            <a:xfrm>
              <a:off x="-1061" y="5579"/>
              <a:ext cx="357188" cy="213875"/>
            </a:xfrm>
            <a:custGeom>
              <a:avLst/>
              <a:gdLst/>
              <a:ahLst/>
              <a:cxnLst/>
              <a:rect l="l" t="t" r="r" b="b"/>
              <a:pathLst>
                <a:path w="75" h="45" extrusionOk="0">
                  <a:moveTo>
                    <a:pt x="75" y="0"/>
                  </a:moveTo>
                  <a:cubicBezTo>
                    <a:pt x="50" y="14"/>
                    <a:pt x="25" y="29"/>
                    <a:pt x="0" y="45"/>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7"/>
            <p:cNvSpPr/>
            <p:nvPr/>
          </p:nvSpPr>
          <p:spPr>
            <a:xfrm>
              <a:off x="6210826" y="790"/>
              <a:ext cx="5522913" cy="6871126"/>
            </a:xfrm>
            <a:custGeom>
              <a:avLst/>
              <a:gdLst/>
              <a:ahLst/>
              <a:cxnLst/>
              <a:rect l="l" t="t" r="r" b="b"/>
              <a:pathLst>
                <a:path w="1160" h="1441" extrusionOk="0">
                  <a:moveTo>
                    <a:pt x="1053" y="1441"/>
                  </a:moveTo>
                  <a:cubicBezTo>
                    <a:pt x="1160" y="1129"/>
                    <a:pt x="892" y="817"/>
                    <a:pt x="705" y="599"/>
                  </a:cubicBezTo>
                  <a:cubicBezTo>
                    <a:pt x="503" y="365"/>
                    <a:pt x="270" y="152"/>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7"/>
            <p:cNvSpPr/>
            <p:nvPr/>
          </p:nvSpPr>
          <p:spPr>
            <a:xfrm>
              <a:off x="6463239" y="5579"/>
              <a:ext cx="5413375" cy="6866337"/>
            </a:xfrm>
            <a:custGeom>
              <a:avLst/>
              <a:gdLst/>
              <a:ahLst/>
              <a:cxnLst/>
              <a:rect l="l" t="t" r="r" b="b"/>
              <a:pathLst>
                <a:path w="1137" h="1440" extrusionOk="0">
                  <a:moveTo>
                    <a:pt x="1040" y="1440"/>
                  </a:moveTo>
                  <a:cubicBezTo>
                    <a:pt x="1137" y="1131"/>
                    <a:pt x="883" y="828"/>
                    <a:pt x="698" y="611"/>
                  </a:cubicBezTo>
                  <a:cubicBezTo>
                    <a:pt x="498" y="375"/>
                    <a:pt x="268" y="159"/>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7"/>
            <p:cNvSpPr/>
            <p:nvPr/>
          </p:nvSpPr>
          <p:spPr>
            <a:xfrm>
              <a:off x="6877576" y="5579"/>
              <a:ext cx="5037138" cy="6861550"/>
            </a:xfrm>
            <a:custGeom>
              <a:avLst/>
              <a:gdLst/>
              <a:ahLst/>
              <a:cxnLst/>
              <a:rect l="l" t="t" r="r" b="b"/>
              <a:pathLst>
                <a:path w="1058" h="1439" extrusionOk="0">
                  <a:moveTo>
                    <a:pt x="1011" y="1439"/>
                  </a:moveTo>
                  <a:cubicBezTo>
                    <a:pt x="1058" y="1131"/>
                    <a:pt x="825" y="841"/>
                    <a:pt x="648" y="617"/>
                  </a:cubicBezTo>
                  <a:cubicBezTo>
                    <a:pt x="462" y="383"/>
                    <a:pt x="248" y="16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7"/>
            <p:cNvSpPr/>
            <p:nvPr/>
          </p:nvSpPr>
          <p:spPr>
            <a:xfrm>
              <a:off x="8768289" y="5579"/>
              <a:ext cx="3417888" cy="2742066"/>
            </a:xfrm>
            <a:custGeom>
              <a:avLst/>
              <a:gdLst/>
              <a:ahLst/>
              <a:cxnLst/>
              <a:rect l="l" t="t" r="r" b="b"/>
              <a:pathLst>
                <a:path w="718" h="575" extrusionOk="0">
                  <a:moveTo>
                    <a:pt x="718" y="575"/>
                  </a:moveTo>
                  <a:cubicBezTo>
                    <a:pt x="500" y="360"/>
                    <a:pt x="260" y="163"/>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7"/>
            <p:cNvSpPr/>
            <p:nvPr/>
          </p:nvSpPr>
          <p:spPr>
            <a:xfrm>
              <a:off x="9235014" y="10367"/>
              <a:ext cx="2951163" cy="2555325"/>
            </a:xfrm>
            <a:custGeom>
              <a:avLst/>
              <a:gdLst/>
              <a:ahLst/>
              <a:cxnLst/>
              <a:rect l="l" t="t" r="r" b="b"/>
              <a:pathLst>
                <a:path w="620" h="536" extrusionOk="0">
                  <a:moveTo>
                    <a:pt x="620" y="536"/>
                  </a:moveTo>
                  <a:cubicBezTo>
                    <a:pt x="404" y="314"/>
                    <a:pt x="196" y="13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7"/>
            <p:cNvSpPr/>
            <p:nvPr/>
          </p:nvSpPr>
          <p:spPr>
            <a:xfrm>
              <a:off x="10020826" y="5579"/>
              <a:ext cx="2165350" cy="1358265"/>
            </a:xfrm>
            <a:custGeom>
              <a:avLst/>
              <a:gdLst/>
              <a:ahLst/>
              <a:cxnLst/>
              <a:rect l="l" t="t" r="r" b="b"/>
              <a:pathLst>
                <a:path w="455" h="285" extrusionOk="0">
                  <a:moveTo>
                    <a:pt x="0" y="0"/>
                  </a:moveTo>
                  <a:cubicBezTo>
                    <a:pt x="153" y="85"/>
                    <a:pt x="308" y="180"/>
                    <a:pt x="455" y="285"/>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7"/>
            <p:cNvSpPr/>
            <p:nvPr/>
          </p:nvSpPr>
          <p:spPr>
            <a:xfrm>
              <a:off x="11290826" y="5579"/>
              <a:ext cx="895350" cy="534687"/>
            </a:xfrm>
            <a:custGeom>
              <a:avLst/>
              <a:gdLst/>
              <a:ahLst/>
              <a:cxnLst/>
              <a:rect l="l" t="t" r="r" b="b"/>
              <a:pathLst>
                <a:path w="188" h="112" extrusionOk="0">
                  <a:moveTo>
                    <a:pt x="0" y="0"/>
                  </a:moveTo>
                  <a:cubicBezTo>
                    <a:pt x="63" y="36"/>
                    <a:pt x="126" y="73"/>
                    <a:pt x="188" y="112"/>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7"/>
          <p:cNvGrpSpPr/>
          <p:nvPr/>
        </p:nvGrpSpPr>
        <p:grpSpPr>
          <a:xfrm>
            <a:off x="1669293" y="1186483"/>
            <a:ext cx="8848345" cy="4477933"/>
            <a:chOff x="1669293" y="1186483"/>
            <a:chExt cx="8848345" cy="4477933"/>
          </a:xfrm>
        </p:grpSpPr>
        <p:sp>
          <p:nvSpPr>
            <p:cNvPr id="33" name="Google Shape;33;p7"/>
            <p:cNvSpPr/>
            <p:nvPr/>
          </p:nvSpPr>
          <p:spPr>
            <a:xfrm>
              <a:off x="1674042" y="1186483"/>
              <a:ext cx="8843596" cy="7161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7"/>
            <p:cNvSpPr/>
            <p:nvPr/>
          </p:nvSpPr>
          <p:spPr>
            <a:xfrm rot="10800000">
              <a:off x="5892384" y="5313353"/>
              <a:ext cx="407233" cy="35106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7"/>
            <p:cNvSpPr/>
            <p:nvPr/>
          </p:nvSpPr>
          <p:spPr>
            <a:xfrm>
              <a:off x="1669293" y="1991156"/>
              <a:ext cx="8845667" cy="33221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7"/>
          <p:cNvSpPr txBox="1">
            <a:spLocks noGrp="1"/>
          </p:cNvSpPr>
          <p:nvPr>
            <p:ph type="ctrTitle"/>
          </p:nvPr>
        </p:nvSpPr>
        <p:spPr>
          <a:xfrm>
            <a:off x="1759236" y="2075504"/>
            <a:ext cx="8679915" cy="1748729"/>
          </a:xfrm>
          <a:prstGeom prst="rect">
            <a:avLst/>
          </a:prstGeom>
          <a:noFill/>
          <a:ln>
            <a:noFill/>
          </a:ln>
        </p:spPr>
        <p:txBody>
          <a:bodyPr spcFirstLastPara="1" wrap="square" lIns="228600" tIns="228600" rIns="228600" bIns="0" anchor="b" anchorCtr="0">
            <a:normAutofit/>
          </a:bodyPr>
          <a:lstStyle>
            <a:lvl1pPr lvl="0" algn="ctr">
              <a:lnSpc>
                <a:spcPct val="80000"/>
              </a:lnSpc>
              <a:spcBef>
                <a:spcPts val="0"/>
              </a:spcBef>
              <a:spcAft>
                <a:spcPts val="0"/>
              </a:spcAft>
              <a:buClr>
                <a:srgbClr val="FFFEFF"/>
              </a:buClr>
              <a:buSzPts val="5400"/>
              <a:buFont typeface="Calibri"/>
              <a:buNone/>
              <a:defRPr sz="5400">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7"/>
          <p:cNvSpPr txBox="1">
            <a:spLocks noGrp="1"/>
          </p:cNvSpPr>
          <p:nvPr>
            <p:ph type="subTitle" idx="1"/>
          </p:nvPr>
        </p:nvSpPr>
        <p:spPr>
          <a:xfrm>
            <a:off x="1759237" y="3906266"/>
            <a:ext cx="8673427" cy="1322587"/>
          </a:xfrm>
          <a:prstGeom prst="rect">
            <a:avLst/>
          </a:prstGeom>
          <a:noFill/>
          <a:ln>
            <a:noFill/>
          </a:ln>
        </p:spPr>
        <p:txBody>
          <a:bodyPr spcFirstLastPara="1" wrap="square" lIns="91425" tIns="0" rIns="91425" bIns="45700" anchor="t" anchorCtr="0">
            <a:normAutofit/>
          </a:bodyPr>
          <a:lstStyle>
            <a:lvl1pPr lvl="0" algn="ctr">
              <a:lnSpc>
                <a:spcPct val="100000"/>
              </a:lnSpc>
              <a:spcBef>
                <a:spcPts val="1000"/>
              </a:spcBef>
              <a:spcAft>
                <a:spcPts val="0"/>
              </a:spcAft>
              <a:buSzPts val="1980"/>
              <a:buNone/>
              <a:defRPr sz="1800" b="0">
                <a:solidFill>
                  <a:srgbClr val="FFFEFF"/>
                </a:solidFill>
              </a:defRPr>
            </a:lvl1pPr>
            <a:lvl2pPr lvl="1" algn="ctr">
              <a:lnSpc>
                <a:spcPct val="120000"/>
              </a:lnSpc>
              <a:spcBef>
                <a:spcPts val="500"/>
              </a:spcBef>
              <a:spcAft>
                <a:spcPts val="0"/>
              </a:spcAft>
              <a:buSzPts val="1980"/>
              <a:buNone/>
              <a:defRPr sz="1800"/>
            </a:lvl2pPr>
            <a:lvl3pPr lvl="2" algn="ctr">
              <a:lnSpc>
                <a:spcPct val="120000"/>
              </a:lnSpc>
              <a:spcBef>
                <a:spcPts val="500"/>
              </a:spcBef>
              <a:spcAft>
                <a:spcPts val="0"/>
              </a:spcAft>
              <a:buSzPts val="1980"/>
              <a:buNone/>
              <a:defRPr sz="1800"/>
            </a:lvl3pPr>
            <a:lvl4pPr lvl="3" algn="ctr">
              <a:lnSpc>
                <a:spcPct val="120000"/>
              </a:lnSpc>
              <a:spcBef>
                <a:spcPts val="500"/>
              </a:spcBef>
              <a:spcAft>
                <a:spcPts val="0"/>
              </a:spcAft>
              <a:buSzPts val="1760"/>
              <a:buNone/>
              <a:defRPr sz="1600"/>
            </a:lvl4pPr>
            <a:lvl5pPr lvl="4" algn="ctr">
              <a:lnSpc>
                <a:spcPct val="120000"/>
              </a:lnSpc>
              <a:spcBef>
                <a:spcPts val="500"/>
              </a:spcBef>
              <a:spcAft>
                <a:spcPts val="0"/>
              </a:spcAft>
              <a:buSzPts val="1760"/>
              <a:buNone/>
              <a:defRPr sz="1600"/>
            </a:lvl5pPr>
            <a:lvl6pPr lvl="5" algn="ctr">
              <a:lnSpc>
                <a:spcPct val="120000"/>
              </a:lnSpc>
              <a:spcBef>
                <a:spcPts val="500"/>
              </a:spcBef>
              <a:spcAft>
                <a:spcPts val="0"/>
              </a:spcAft>
              <a:buSzPts val="1760"/>
              <a:buNone/>
              <a:defRPr sz="1600"/>
            </a:lvl6pPr>
            <a:lvl7pPr lvl="6" algn="ctr">
              <a:lnSpc>
                <a:spcPct val="120000"/>
              </a:lnSpc>
              <a:spcBef>
                <a:spcPts val="500"/>
              </a:spcBef>
              <a:spcAft>
                <a:spcPts val="0"/>
              </a:spcAft>
              <a:buSzPts val="1760"/>
              <a:buNone/>
              <a:defRPr sz="1600"/>
            </a:lvl7pPr>
            <a:lvl8pPr lvl="7" algn="ctr">
              <a:lnSpc>
                <a:spcPct val="120000"/>
              </a:lnSpc>
              <a:spcBef>
                <a:spcPts val="500"/>
              </a:spcBef>
              <a:spcAft>
                <a:spcPts val="0"/>
              </a:spcAft>
              <a:buSzPts val="1760"/>
              <a:buNone/>
              <a:defRPr sz="1600"/>
            </a:lvl8pPr>
            <a:lvl9pPr lvl="8" algn="ctr">
              <a:lnSpc>
                <a:spcPct val="120000"/>
              </a:lnSpc>
              <a:spcBef>
                <a:spcPts val="500"/>
              </a:spcBef>
              <a:spcAft>
                <a:spcPts val="0"/>
              </a:spcAft>
              <a:buSzPts val="1760"/>
              <a:buNone/>
              <a:defRPr sz="1600"/>
            </a:lvl9pPr>
          </a:lstStyle>
          <a:p>
            <a:endParaRPr/>
          </a:p>
        </p:txBody>
      </p:sp>
      <p:sp>
        <p:nvSpPr>
          <p:cNvPr id="38" name="Google Shape;38;p7"/>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7"/>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7"/>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270"/>
        <p:cNvGrpSpPr/>
        <p:nvPr/>
      </p:nvGrpSpPr>
      <p:grpSpPr>
        <a:xfrm>
          <a:off x="0" y="0"/>
          <a:ext cx="0" cy="0"/>
          <a:chOff x="0" y="0"/>
          <a:chExt cx="0" cy="0"/>
        </a:xfrm>
      </p:grpSpPr>
      <p:grpSp>
        <p:nvGrpSpPr>
          <p:cNvPr id="271" name="Google Shape;271;p18"/>
          <p:cNvGrpSpPr/>
          <p:nvPr/>
        </p:nvGrpSpPr>
        <p:grpSpPr>
          <a:xfrm>
            <a:off x="-417513" y="0"/>
            <a:ext cx="12584114" cy="6853238"/>
            <a:chOff x="-417513" y="0"/>
            <a:chExt cx="12584114" cy="6853238"/>
          </a:xfrm>
        </p:grpSpPr>
        <p:sp>
          <p:nvSpPr>
            <p:cNvPr id="272" name="Google Shape;272;p18"/>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8"/>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8"/>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8"/>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8"/>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8"/>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8"/>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8"/>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8"/>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8"/>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8"/>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8"/>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8"/>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8"/>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8"/>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8"/>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8"/>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8"/>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8"/>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8"/>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8"/>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293;p18"/>
          <p:cNvGrpSpPr/>
          <p:nvPr/>
        </p:nvGrpSpPr>
        <p:grpSpPr>
          <a:xfrm>
            <a:off x="800144" y="1699589"/>
            <a:ext cx="3674476" cy="3470421"/>
            <a:chOff x="697883" y="1816768"/>
            <a:chExt cx="3674476" cy="3470421"/>
          </a:xfrm>
        </p:grpSpPr>
        <p:sp>
          <p:nvSpPr>
            <p:cNvPr id="294" name="Google Shape;294;p18"/>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8"/>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8"/>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 name="Google Shape;297;p18"/>
          <p:cNvSpPr txBox="1">
            <a:spLocks noGrp="1"/>
          </p:cNvSpPr>
          <p:nvPr>
            <p:ph type="title"/>
          </p:nvPr>
        </p:nvSpPr>
        <p:spPr>
          <a:xfrm>
            <a:off x="888632" y="2349925"/>
            <a:ext cx="3501196" cy="2456441"/>
          </a:xfrm>
          <a:prstGeom prst="rect">
            <a:avLst/>
          </a:prstGeom>
          <a:noFill/>
          <a:ln>
            <a:noFill/>
          </a:ln>
        </p:spPr>
        <p:txBody>
          <a:bodyPr spcFirstLastPara="1" wrap="square" lIns="228600" tIns="228600" rIns="228600" bIns="228600" anchor="ctr" anchorCtr="0">
            <a:normAutofit/>
          </a:bodyPr>
          <a:lstStyle>
            <a:lvl1pPr lvl="0" algn="ctr">
              <a:lnSpc>
                <a:spcPct val="85000"/>
              </a:lnSpc>
              <a:spcBef>
                <a:spcPts val="0"/>
              </a:spcBef>
              <a:spcAft>
                <a:spcPts val="0"/>
              </a:spcAft>
              <a:buClr>
                <a:srgbClr val="FFFEFF"/>
              </a:buClr>
              <a:buSzPts val="4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8" name="Google Shape;298;p18"/>
          <p:cNvSpPr txBox="1">
            <a:spLocks noGrp="1"/>
          </p:cNvSpPr>
          <p:nvPr>
            <p:ph type="body" idx="1"/>
          </p:nvPr>
        </p:nvSpPr>
        <p:spPr>
          <a:xfrm rot="5400000">
            <a:off x="5618955" y="285747"/>
            <a:ext cx="5257090" cy="6275035"/>
          </a:xfrm>
          <a:prstGeom prst="rect">
            <a:avLst/>
          </a:prstGeom>
          <a:noFill/>
          <a:ln>
            <a:noFill/>
          </a:ln>
        </p:spPr>
        <p:txBody>
          <a:bodyPr spcFirstLastPara="1" wrap="square" lIns="91425" tIns="45700" rIns="91425" bIns="45700" anchor="t"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299" name="Google Shape;299;p18"/>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0" name="Google Shape;300;p18"/>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1" name="Google Shape;301;p18"/>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302"/>
        <p:cNvGrpSpPr/>
        <p:nvPr/>
      </p:nvGrpSpPr>
      <p:grpSpPr>
        <a:xfrm>
          <a:off x="0" y="0"/>
          <a:ext cx="0" cy="0"/>
          <a:chOff x="0" y="0"/>
          <a:chExt cx="0" cy="0"/>
        </a:xfrm>
      </p:grpSpPr>
      <p:grpSp>
        <p:nvGrpSpPr>
          <p:cNvPr id="303" name="Google Shape;303;p19"/>
          <p:cNvGrpSpPr/>
          <p:nvPr/>
        </p:nvGrpSpPr>
        <p:grpSpPr>
          <a:xfrm flipH="1">
            <a:off x="0" y="0"/>
            <a:ext cx="12584114" cy="6853238"/>
            <a:chOff x="-417513" y="0"/>
            <a:chExt cx="12584114" cy="6853238"/>
          </a:xfrm>
        </p:grpSpPr>
        <p:sp>
          <p:nvSpPr>
            <p:cNvPr id="304" name="Google Shape;304;p19"/>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9"/>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9"/>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9"/>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9"/>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9"/>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9"/>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9"/>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9"/>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9"/>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9"/>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9"/>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9"/>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9"/>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9"/>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9"/>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9"/>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9"/>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9"/>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9"/>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9"/>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325;p19"/>
          <p:cNvGrpSpPr/>
          <p:nvPr/>
        </p:nvGrpSpPr>
        <p:grpSpPr>
          <a:xfrm>
            <a:off x="7718948" y="1699589"/>
            <a:ext cx="3674476" cy="3470421"/>
            <a:chOff x="697883" y="1816768"/>
            <a:chExt cx="3674476" cy="3470421"/>
          </a:xfrm>
        </p:grpSpPr>
        <p:sp>
          <p:nvSpPr>
            <p:cNvPr id="326" name="Google Shape;326;p19"/>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9"/>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9"/>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9" name="Google Shape;329;p19"/>
          <p:cNvSpPr txBox="1">
            <a:spLocks noGrp="1"/>
          </p:cNvSpPr>
          <p:nvPr>
            <p:ph type="title"/>
          </p:nvPr>
        </p:nvSpPr>
        <p:spPr>
          <a:xfrm rot="5400000">
            <a:off x="8329814" y="1827549"/>
            <a:ext cx="2456442" cy="3501195"/>
          </a:xfrm>
          <a:prstGeom prst="rect">
            <a:avLst/>
          </a:prstGeom>
          <a:noFill/>
          <a:ln>
            <a:noFill/>
          </a:ln>
        </p:spPr>
        <p:txBody>
          <a:bodyPr spcFirstLastPara="1" wrap="square" lIns="228600" tIns="228600" rIns="228600" bIns="228600" anchor="ctr" anchorCtr="0">
            <a:normAutofit/>
          </a:bodyPr>
          <a:lstStyle>
            <a:lvl1pPr lvl="0" algn="l">
              <a:lnSpc>
                <a:spcPct val="80000"/>
              </a:lnSpc>
              <a:spcBef>
                <a:spcPts val="0"/>
              </a:spcBef>
              <a:spcAft>
                <a:spcPts val="0"/>
              </a:spcAft>
              <a:buClr>
                <a:srgbClr val="FFFEFF"/>
              </a:buClr>
              <a:buSzPts val="4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0" name="Google Shape;330;p19"/>
          <p:cNvSpPr txBox="1">
            <a:spLocks noGrp="1"/>
          </p:cNvSpPr>
          <p:nvPr>
            <p:ph type="body" idx="1"/>
          </p:nvPr>
        </p:nvSpPr>
        <p:spPr>
          <a:xfrm rot="5400000">
            <a:off x="1308407" y="292785"/>
            <a:ext cx="5257303" cy="6268622"/>
          </a:xfrm>
          <a:prstGeom prst="rect">
            <a:avLst/>
          </a:prstGeom>
          <a:noFill/>
          <a:ln>
            <a:noFill/>
          </a:ln>
        </p:spPr>
        <p:txBody>
          <a:bodyPr spcFirstLastPara="1" wrap="square" lIns="91425" tIns="45700" rIns="91425" bIns="45700" anchor="t"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331" name="Google Shape;331;p19"/>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2" name="Google Shape;332;p19"/>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3" name="Google Shape;333;p19"/>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340"/>
        <p:cNvGrpSpPr/>
        <p:nvPr/>
      </p:nvGrpSpPr>
      <p:grpSpPr>
        <a:xfrm>
          <a:off x="0" y="0"/>
          <a:ext cx="0" cy="0"/>
          <a:chOff x="0" y="0"/>
          <a:chExt cx="0" cy="0"/>
        </a:xfrm>
      </p:grpSpPr>
      <p:grpSp>
        <p:nvGrpSpPr>
          <p:cNvPr id="341" name="Google Shape;341;p9"/>
          <p:cNvGrpSpPr/>
          <p:nvPr/>
        </p:nvGrpSpPr>
        <p:grpSpPr>
          <a:xfrm>
            <a:off x="-329674" y="-59376"/>
            <a:ext cx="12515851" cy="6923798"/>
            <a:chOff x="-329674" y="-51881"/>
            <a:chExt cx="12515851" cy="6923798"/>
          </a:xfrm>
        </p:grpSpPr>
        <p:sp>
          <p:nvSpPr>
            <p:cNvPr id="342" name="Google Shape;342;p9"/>
            <p:cNvSpPr/>
            <p:nvPr/>
          </p:nvSpPr>
          <p:spPr>
            <a:xfrm>
              <a:off x="-329674" y="1298404"/>
              <a:ext cx="9702800" cy="5573512"/>
            </a:xfrm>
            <a:custGeom>
              <a:avLst/>
              <a:gdLst/>
              <a:ahLst/>
              <a:cxnLst/>
              <a:rect l="l" t="t" r="r" b="b"/>
              <a:pathLst>
                <a:path w="2038" h="1169" extrusionOk="0">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a:off x="670451" y="2018236"/>
              <a:ext cx="7373938" cy="4848892"/>
            </a:xfrm>
            <a:custGeom>
              <a:avLst/>
              <a:gdLst/>
              <a:ahLst/>
              <a:cxnLst/>
              <a:rect l="l" t="t" r="r" b="b"/>
              <a:pathLst>
                <a:path w="1549" h="1017" extrusionOk="0">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a:off x="251351" y="1788400"/>
              <a:ext cx="8035925" cy="5083516"/>
            </a:xfrm>
            <a:custGeom>
              <a:avLst/>
              <a:gdLst/>
              <a:ahLst/>
              <a:cxnLst/>
              <a:rect l="l" t="t" r="r" b="b"/>
              <a:pathLst>
                <a:path w="1688" h="1066" extrusionOk="0">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cmpd="sng">
              <a:solidFill>
                <a:schemeClr val="lt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a:off x="-1061" y="549842"/>
              <a:ext cx="10334625" cy="6322075"/>
            </a:xfrm>
            <a:custGeom>
              <a:avLst/>
              <a:gdLst/>
              <a:ahLst/>
              <a:cxnLst/>
              <a:rect l="l" t="t" r="r" b="b"/>
              <a:pathLst>
                <a:path w="2171" h="1326" extrusionOk="0">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a:off x="3701" y="6186246"/>
              <a:ext cx="504825" cy="681527"/>
            </a:xfrm>
            <a:custGeom>
              <a:avLst/>
              <a:gdLst/>
              <a:ahLst/>
              <a:cxnLst/>
              <a:rect l="l" t="t" r="r" b="b"/>
              <a:pathLst>
                <a:path w="106" h="143" extrusionOk="0">
                  <a:moveTo>
                    <a:pt x="0" y="0"/>
                  </a:moveTo>
                  <a:cubicBezTo>
                    <a:pt x="35" y="54"/>
                    <a:pt x="70" y="101"/>
                    <a:pt x="106" y="143"/>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p:nvPr/>
          </p:nvSpPr>
          <p:spPr>
            <a:xfrm>
              <a:off x="-1061" y="-51881"/>
              <a:ext cx="11091863" cy="6923796"/>
            </a:xfrm>
            <a:custGeom>
              <a:avLst/>
              <a:gdLst/>
              <a:ahLst/>
              <a:cxnLst/>
              <a:rect l="l" t="t" r="r" b="b"/>
              <a:pathLst>
                <a:path w="2330" h="1452" extrusionOk="0">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p:nvPr/>
          </p:nvSpPr>
          <p:spPr>
            <a:xfrm>
              <a:off x="5426601" y="5579"/>
              <a:ext cx="5788025" cy="6847184"/>
            </a:xfrm>
            <a:custGeom>
              <a:avLst/>
              <a:gdLst/>
              <a:ahLst/>
              <a:cxnLst/>
              <a:rect l="l" t="t" r="r" b="b"/>
              <a:pathLst>
                <a:path w="1216" h="1436" extrusionOk="0">
                  <a:moveTo>
                    <a:pt x="1094" y="1436"/>
                  </a:moveTo>
                  <a:cubicBezTo>
                    <a:pt x="1216" y="1114"/>
                    <a:pt x="904" y="770"/>
                    <a:pt x="709" y="551"/>
                  </a:cubicBezTo>
                  <a:cubicBezTo>
                    <a:pt x="509" y="327"/>
                    <a:pt x="274" y="127"/>
                    <a:pt x="0"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a:off x="-1061" y="5579"/>
              <a:ext cx="1057275" cy="614491"/>
            </a:xfrm>
            <a:custGeom>
              <a:avLst/>
              <a:gdLst/>
              <a:ahLst/>
              <a:cxnLst/>
              <a:rect l="l" t="t" r="r" b="b"/>
              <a:pathLst>
                <a:path w="222" h="129" extrusionOk="0">
                  <a:moveTo>
                    <a:pt x="222" y="0"/>
                  </a:moveTo>
                  <a:cubicBezTo>
                    <a:pt x="152" y="35"/>
                    <a:pt x="76" y="78"/>
                    <a:pt x="0" y="129"/>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a:off x="5821889" y="5579"/>
              <a:ext cx="5588000" cy="6866337"/>
            </a:xfrm>
            <a:custGeom>
              <a:avLst/>
              <a:gdLst/>
              <a:ahLst/>
              <a:cxnLst/>
              <a:rect l="l" t="t" r="r" b="b"/>
              <a:pathLst>
                <a:path w="1174" h="1440" extrusionOk="0">
                  <a:moveTo>
                    <a:pt x="1067" y="1440"/>
                  </a:moveTo>
                  <a:cubicBezTo>
                    <a:pt x="1174" y="1124"/>
                    <a:pt x="887" y="797"/>
                    <a:pt x="698" y="577"/>
                  </a:cubicBezTo>
                  <a:cubicBezTo>
                    <a:pt x="500" y="348"/>
                    <a:pt x="270" y="141"/>
                    <a:pt x="0" y="0"/>
                  </a:cubicBezTo>
                </a:path>
              </a:pathLst>
            </a:custGeom>
            <a:noFill/>
            <a:ln w="9525" cap="flat" cmpd="sng">
              <a:solidFill>
                <a:schemeClr val="lt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a:off x="3701" y="790"/>
              <a:ext cx="595313" cy="352734"/>
            </a:xfrm>
            <a:custGeom>
              <a:avLst/>
              <a:gdLst/>
              <a:ahLst/>
              <a:cxnLst/>
              <a:rect l="l" t="t" r="r" b="b"/>
              <a:pathLst>
                <a:path w="125" h="74" extrusionOk="0">
                  <a:moveTo>
                    <a:pt x="125" y="0"/>
                  </a:moveTo>
                  <a:cubicBezTo>
                    <a:pt x="85" y="22"/>
                    <a:pt x="43" y="47"/>
                    <a:pt x="0" y="74"/>
                  </a:cubicBezTo>
                </a:path>
              </a:pathLst>
            </a:custGeom>
            <a:noFill/>
            <a:ln w="9525" cap="flat" cmpd="sng">
              <a:solidFill>
                <a:schemeClr val="lt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a:off x="6012389" y="5579"/>
              <a:ext cx="5497513" cy="6866337"/>
            </a:xfrm>
            <a:custGeom>
              <a:avLst/>
              <a:gdLst/>
              <a:ahLst/>
              <a:cxnLst/>
              <a:rect l="l" t="t" r="r" b="b"/>
              <a:pathLst>
                <a:path w="1155" h="1440" extrusionOk="0">
                  <a:moveTo>
                    <a:pt x="1056" y="1440"/>
                  </a:moveTo>
                  <a:cubicBezTo>
                    <a:pt x="1155" y="1123"/>
                    <a:pt x="875" y="801"/>
                    <a:pt x="686" y="580"/>
                  </a:cubicBezTo>
                  <a:cubicBezTo>
                    <a:pt x="491" y="352"/>
                    <a:pt x="264" y="145"/>
                    <a:pt x="0" y="0"/>
                  </a:cubicBezTo>
                </a:path>
              </a:pathLst>
            </a:custGeom>
            <a:noFill/>
            <a:ln w="12700" cap="flat" cmpd="sng">
              <a:solidFill>
                <a:schemeClr val="lt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1061" y="5579"/>
              <a:ext cx="357188" cy="213875"/>
            </a:xfrm>
            <a:custGeom>
              <a:avLst/>
              <a:gdLst/>
              <a:ahLst/>
              <a:cxnLst/>
              <a:rect l="l" t="t" r="r" b="b"/>
              <a:pathLst>
                <a:path w="75" h="45" extrusionOk="0">
                  <a:moveTo>
                    <a:pt x="75" y="0"/>
                  </a:moveTo>
                  <a:cubicBezTo>
                    <a:pt x="50" y="14"/>
                    <a:pt x="25" y="29"/>
                    <a:pt x="0" y="45"/>
                  </a:cubicBezTo>
                </a:path>
              </a:pathLst>
            </a:custGeom>
            <a:noFill/>
            <a:ln w="12700" cap="flat" cmpd="sng">
              <a:solidFill>
                <a:schemeClr val="lt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6210826" y="790"/>
              <a:ext cx="5522913" cy="6871126"/>
            </a:xfrm>
            <a:custGeom>
              <a:avLst/>
              <a:gdLst/>
              <a:ahLst/>
              <a:cxnLst/>
              <a:rect l="l" t="t" r="r" b="b"/>
              <a:pathLst>
                <a:path w="1160" h="1441" extrusionOk="0">
                  <a:moveTo>
                    <a:pt x="1053" y="1441"/>
                  </a:moveTo>
                  <a:cubicBezTo>
                    <a:pt x="1160" y="1129"/>
                    <a:pt x="892" y="817"/>
                    <a:pt x="705" y="599"/>
                  </a:cubicBezTo>
                  <a:cubicBezTo>
                    <a:pt x="503" y="365"/>
                    <a:pt x="270" y="152"/>
                    <a:pt x="0"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6463239" y="5579"/>
              <a:ext cx="5413375" cy="6866337"/>
            </a:xfrm>
            <a:custGeom>
              <a:avLst/>
              <a:gdLst/>
              <a:ahLst/>
              <a:cxnLst/>
              <a:rect l="l" t="t" r="r" b="b"/>
              <a:pathLst>
                <a:path w="1137" h="1440" extrusionOk="0">
                  <a:moveTo>
                    <a:pt x="1040" y="1440"/>
                  </a:moveTo>
                  <a:cubicBezTo>
                    <a:pt x="1137" y="1131"/>
                    <a:pt x="883" y="828"/>
                    <a:pt x="698" y="611"/>
                  </a:cubicBezTo>
                  <a:cubicBezTo>
                    <a:pt x="498" y="375"/>
                    <a:pt x="268" y="159"/>
                    <a:pt x="0"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a:off x="6877576" y="5579"/>
              <a:ext cx="5037138" cy="6861550"/>
            </a:xfrm>
            <a:custGeom>
              <a:avLst/>
              <a:gdLst/>
              <a:ahLst/>
              <a:cxnLst/>
              <a:rect l="l" t="t" r="r" b="b"/>
              <a:pathLst>
                <a:path w="1058" h="1439" extrusionOk="0">
                  <a:moveTo>
                    <a:pt x="1011" y="1439"/>
                  </a:moveTo>
                  <a:cubicBezTo>
                    <a:pt x="1058" y="1131"/>
                    <a:pt x="825" y="841"/>
                    <a:pt x="648" y="617"/>
                  </a:cubicBezTo>
                  <a:cubicBezTo>
                    <a:pt x="462" y="383"/>
                    <a:pt x="248" y="168"/>
                    <a:pt x="0"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8768289" y="5579"/>
              <a:ext cx="3417888" cy="2742066"/>
            </a:xfrm>
            <a:custGeom>
              <a:avLst/>
              <a:gdLst/>
              <a:ahLst/>
              <a:cxnLst/>
              <a:rect l="l" t="t" r="r" b="b"/>
              <a:pathLst>
                <a:path w="718" h="575" extrusionOk="0">
                  <a:moveTo>
                    <a:pt x="718" y="575"/>
                  </a:moveTo>
                  <a:cubicBezTo>
                    <a:pt x="500" y="360"/>
                    <a:pt x="260" y="163"/>
                    <a:pt x="0"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9235014" y="10367"/>
              <a:ext cx="2951163" cy="2555325"/>
            </a:xfrm>
            <a:custGeom>
              <a:avLst/>
              <a:gdLst/>
              <a:ahLst/>
              <a:cxnLst/>
              <a:rect l="l" t="t" r="r" b="b"/>
              <a:pathLst>
                <a:path w="620" h="536" extrusionOk="0">
                  <a:moveTo>
                    <a:pt x="620" y="536"/>
                  </a:moveTo>
                  <a:cubicBezTo>
                    <a:pt x="404" y="314"/>
                    <a:pt x="196" y="138"/>
                    <a:pt x="0"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10020826" y="5579"/>
              <a:ext cx="2165350" cy="1358265"/>
            </a:xfrm>
            <a:custGeom>
              <a:avLst/>
              <a:gdLst/>
              <a:ahLst/>
              <a:cxnLst/>
              <a:rect l="l" t="t" r="r" b="b"/>
              <a:pathLst>
                <a:path w="455" h="285" extrusionOk="0">
                  <a:moveTo>
                    <a:pt x="0" y="0"/>
                  </a:moveTo>
                  <a:cubicBezTo>
                    <a:pt x="153" y="85"/>
                    <a:pt x="308" y="180"/>
                    <a:pt x="455" y="285"/>
                  </a:cubicBezTo>
                </a:path>
              </a:pathLst>
            </a:custGeom>
            <a:noFill/>
            <a:ln w="9525" cap="flat" cmpd="sng">
              <a:solidFill>
                <a:schemeClr val="lt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9"/>
            <p:cNvSpPr/>
            <p:nvPr/>
          </p:nvSpPr>
          <p:spPr>
            <a:xfrm>
              <a:off x="11290826" y="5579"/>
              <a:ext cx="895350" cy="534687"/>
            </a:xfrm>
            <a:custGeom>
              <a:avLst/>
              <a:gdLst/>
              <a:ahLst/>
              <a:cxnLst/>
              <a:rect l="l" t="t" r="r" b="b"/>
              <a:pathLst>
                <a:path w="188" h="112" extrusionOk="0">
                  <a:moveTo>
                    <a:pt x="0" y="0"/>
                  </a:moveTo>
                  <a:cubicBezTo>
                    <a:pt x="63" y="36"/>
                    <a:pt x="126" y="73"/>
                    <a:pt x="188" y="112"/>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 name="Google Shape;361;p9"/>
          <p:cNvGrpSpPr/>
          <p:nvPr/>
        </p:nvGrpSpPr>
        <p:grpSpPr>
          <a:xfrm>
            <a:off x="1669293" y="1186483"/>
            <a:ext cx="8848345" cy="4477933"/>
            <a:chOff x="1669293" y="1186483"/>
            <a:chExt cx="8848345" cy="4477933"/>
          </a:xfrm>
        </p:grpSpPr>
        <p:sp>
          <p:nvSpPr>
            <p:cNvPr id="362" name="Google Shape;362;p9"/>
            <p:cNvSpPr/>
            <p:nvPr/>
          </p:nvSpPr>
          <p:spPr>
            <a:xfrm>
              <a:off x="1674042" y="1186483"/>
              <a:ext cx="8843596" cy="7161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9"/>
            <p:cNvSpPr/>
            <p:nvPr/>
          </p:nvSpPr>
          <p:spPr>
            <a:xfrm rot="10800000">
              <a:off x="5892384" y="5313353"/>
              <a:ext cx="407233" cy="35106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9"/>
            <p:cNvSpPr/>
            <p:nvPr/>
          </p:nvSpPr>
          <p:spPr>
            <a:xfrm>
              <a:off x="1669293" y="1991156"/>
              <a:ext cx="8845667" cy="33221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5" name="Google Shape;365;p9"/>
          <p:cNvSpPr txBox="1">
            <a:spLocks noGrp="1"/>
          </p:cNvSpPr>
          <p:nvPr>
            <p:ph type="ctrTitle"/>
          </p:nvPr>
        </p:nvSpPr>
        <p:spPr>
          <a:xfrm>
            <a:off x="1759236" y="2075504"/>
            <a:ext cx="8679915" cy="1748729"/>
          </a:xfrm>
          <a:prstGeom prst="rect">
            <a:avLst/>
          </a:prstGeom>
          <a:noFill/>
          <a:ln>
            <a:noFill/>
          </a:ln>
        </p:spPr>
        <p:txBody>
          <a:bodyPr spcFirstLastPara="1" wrap="square" lIns="228600" tIns="228600" rIns="228600" bIns="0" anchor="b" anchorCtr="0">
            <a:normAutofit/>
          </a:bodyPr>
          <a:lstStyle>
            <a:lvl1pPr lvl="0" algn="ctr">
              <a:lnSpc>
                <a:spcPct val="80000"/>
              </a:lnSpc>
              <a:spcBef>
                <a:spcPts val="0"/>
              </a:spcBef>
              <a:spcAft>
                <a:spcPts val="0"/>
              </a:spcAft>
              <a:buClr>
                <a:srgbClr val="FFFEFF"/>
              </a:buClr>
              <a:buSzPts val="5400"/>
              <a:buFont typeface="Calibri"/>
              <a:buNone/>
              <a:defRPr sz="5400">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6" name="Google Shape;366;p9"/>
          <p:cNvSpPr txBox="1">
            <a:spLocks noGrp="1"/>
          </p:cNvSpPr>
          <p:nvPr>
            <p:ph type="subTitle" idx="1"/>
          </p:nvPr>
        </p:nvSpPr>
        <p:spPr>
          <a:xfrm>
            <a:off x="1759237" y="3906266"/>
            <a:ext cx="8673427" cy="1322587"/>
          </a:xfrm>
          <a:prstGeom prst="rect">
            <a:avLst/>
          </a:prstGeom>
          <a:noFill/>
          <a:ln>
            <a:noFill/>
          </a:ln>
        </p:spPr>
        <p:txBody>
          <a:bodyPr spcFirstLastPara="1" wrap="square" lIns="91425" tIns="0" rIns="91425" bIns="45700" anchor="t" anchorCtr="0">
            <a:normAutofit/>
          </a:bodyPr>
          <a:lstStyle>
            <a:lvl1pPr lvl="0" algn="ctr">
              <a:lnSpc>
                <a:spcPct val="100000"/>
              </a:lnSpc>
              <a:spcBef>
                <a:spcPts val="1000"/>
              </a:spcBef>
              <a:spcAft>
                <a:spcPts val="0"/>
              </a:spcAft>
              <a:buSzPts val="1980"/>
              <a:buNone/>
              <a:defRPr sz="1800" b="0">
                <a:solidFill>
                  <a:srgbClr val="FFFEFF"/>
                </a:solidFill>
              </a:defRPr>
            </a:lvl1pPr>
            <a:lvl2pPr lvl="1" algn="ctr">
              <a:lnSpc>
                <a:spcPct val="120000"/>
              </a:lnSpc>
              <a:spcBef>
                <a:spcPts val="500"/>
              </a:spcBef>
              <a:spcAft>
                <a:spcPts val="0"/>
              </a:spcAft>
              <a:buSzPts val="1980"/>
              <a:buNone/>
              <a:defRPr sz="1800"/>
            </a:lvl2pPr>
            <a:lvl3pPr lvl="2" algn="ctr">
              <a:lnSpc>
                <a:spcPct val="120000"/>
              </a:lnSpc>
              <a:spcBef>
                <a:spcPts val="500"/>
              </a:spcBef>
              <a:spcAft>
                <a:spcPts val="0"/>
              </a:spcAft>
              <a:buSzPts val="1980"/>
              <a:buNone/>
              <a:defRPr sz="1800"/>
            </a:lvl3pPr>
            <a:lvl4pPr lvl="3" algn="ctr">
              <a:lnSpc>
                <a:spcPct val="120000"/>
              </a:lnSpc>
              <a:spcBef>
                <a:spcPts val="500"/>
              </a:spcBef>
              <a:spcAft>
                <a:spcPts val="0"/>
              </a:spcAft>
              <a:buSzPts val="1760"/>
              <a:buNone/>
              <a:defRPr sz="1600"/>
            </a:lvl4pPr>
            <a:lvl5pPr lvl="4" algn="ctr">
              <a:lnSpc>
                <a:spcPct val="120000"/>
              </a:lnSpc>
              <a:spcBef>
                <a:spcPts val="500"/>
              </a:spcBef>
              <a:spcAft>
                <a:spcPts val="0"/>
              </a:spcAft>
              <a:buSzPts val="1760"/>
              <a:buNone/>
              <a:defRPr sz="1600"/>
            </a:lvl5pPr>
            <a:lvl6pPr lvl="5" algn="ctr">
              <a:lnSpc>
                <a:spcPct val="120000"/>
              </a:lnSpc>
              <a:spcBef>
                <a:spcPts val="500"/>
              </a:spcBef>
              <a:spcAft>
                <a:spcPts val="0"/>
              </a:spcAft>
              <a:buSzPts val="1760"/>
              <a:buNone/>
              <a:defRPr sz="1600"/>
            </a:lvl6pPr>
            <a:lvl7pPr lvl="6" algn="ctr">
              <a:lnSpc>
                <a:spcPct val="120000"/>
              </a:lnSpc>
              <a:spcBef>
                <a:spcPts val="500"/>
              </a:spcBef>
              <a:spcAft>
                <a:spcPts val="0"/>
              </a:spcAft>
              <a:buSzPts val="1760"/>
              <a:buNone/>
              <a:defRPr sz="1600"/>
            </a:lvl7pPr>
            <a:lvl8pPr lvl="7" algn="ctr">
              <a:lnSpc>
                <a:spcPct val="120000"/>
              </a:lnSpc>
              <a:spcBef>
                <a:spcPts val="500"/>
              </a:spcBef>
              <a:spcAft>
                <a:spcPts val="0"/>
              </a:spcAft>
              <a:buSzPts val="1760"/>
              <a:buNone/>
              <a:defRPr sz="1600"/>
            </a:lvl8pPr>
            <a:lvl9pPr lvl="8" algn="ctr">
              <a:lnSpc>
                <a:spcPct val="120000"/>
              </a:lnSpc>
              <a:spcBef>
                <a:spcPts val="500"/>
              </a:spcBef>
              <a:spcAft>
                <a:spcPts val="0"/>
              </a:spcAft>
              <a:buSzPts val="1760"/>
              <a:buNone/>
              <a:defRPr sz="1600"/>
            </a:lvl9pPr>
          </a:lstStyle>
          <a:p>
            <a:endParaRPr/>
          </a:p>
        </p:txBody>
      </p:sp>
      <p:sp>
        <p:nvSpPr>
          <p:cNvPr id="367" name="Google Shape;367;p9"/>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8" name="Google Shape;368;p9"/>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9" name="Google Shape;369;p9"/>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41"/>
        <p:cNvGrpSpPr/>
        <p:nvPr/>
      </p:nvGrpSpPr>
      <p:grpSpPr>
        <a:xfrm>
          <a:off x="0" y="0"/>
          <a:ext cx="0" cy="0"/>
          <a:chOff x="0" y="0"/>
          <a:chExt cx="0" cy="0"/>
        </a:xfrm>
      </p:grpSpPr>
      <p:grpSp>
        <p:nvGrpSpPr>
          <p:cNvPr id="42" name="Google Shape;42;p10"/>
          <p:cNvGrpSpPr/>
          <p:nvPr/>
        </p:nvGrpSpPr>
        <p:grpSpPr>
          <a:xfrm>
            <a:off x="-417513" y="0"/>
            <a:ext cx="12584114" cy="6853238"/>
            <a:chOff x="-417513" y="0"/>
            <a:chExt cx="12584114" cy="6853238"/>
          </a:xfrm>
        </p:grpSpPr>
        <p:sp>
          <p:nvSpPr>
            <p:cNvPr id="43" name="Google Shape;43;p10"/>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0"/>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0"/>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0"/>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0"/>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10"/>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0"/>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0"/>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0"/>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0"/>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0"/>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0"/>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0"/>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0"/>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0"/>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0"/>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0"/>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0"/>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10"/>
          <p:cNvGrpSpPr/>
          <p:nvPr/>
        </p:nvGrpSpPr>
        <p:grpSpPr>
          <a:xfrm>
            <a:off x="800144" y="1699589"/>
            <a:ext cx="3674476" cy="3470421"/>
            <a:chOff x="697883" y="1816768"/>
            <a:chExt cx="3674476" cy="3470421"/>
          </a:xfrm>
        </p:grpSpPr>
        <p:sp>
          <p:nvSpPr>
            <p:cNvPr id="65" name="Google Shape;65;p10"/>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0"/>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0"/>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10"/>
          <p:cNvSpPr txBox="1">
            <a:spLocks noGrp="1"/>
          </p:cNvSpPr>
          <p:nvPr>
            <p:ph type="title"/>
          </p:nvPr>
        </p:nvSpPr>
        <p:spPr>
          <a:xfrm>
            <a:off x="888631" y="2349925"/>
            <a:ext cx="3498979" cy="2456442"/>
          </a:xfrm>
          <a:prstGeom prst="rect">
            <a:avLst/>
          </a:prstGeom>
          <a:noFill/>
          <a:ln>
            <a:noFill/>
          </a:ln>
        </p:spPr>
        <p:txBody>
          <a:bodyPr spcFirstLastPara="1" wrap="square" lIns="228600" tIns="228600" rIns="228600" bIns="228600" anchor="ctr" anchorCtr="0">
            <a:normAutofit/>
          </a:bodyPr>
          <a:lstStyle>
            <a:lvl1pPr lvl="0" algn="ctr">
              <a:lnSpc>
                <a:spcPct val="85000"/>
              </a:lnSpc>
              <a:spcBef>
                <a:spcPts val="0"/>
              </a:spcBef>
              <a:spcAft>
                <a:spcPts val="0"/>
              </a:spcAft>
              <a:buClr>
                <a:srgbClr val="FFFEFF"/>
              </a:buClr>
              <a:buSzPts val="4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0"/>
          <p:cNvSpPr txBox="1">
            <a:spLocks noGrp="1"/>
          </p:cNvSpPr>
          <p:nvPr>
            <p:ph type="body" idx="1"/>
          </p:nvPr>
        </p:nvSpPr>
        <p:spPr>
          <a:xfrm>
            <a:off x="5118447" y="803186"/>
            <a:ext cx="6281873" cy="5248622"/>
          </a:xfrm>
          <a:prstGeom prst="rect">
            <a:avLst/>
          </a:prstGeom>
          <a:noFill/>
          <a:ln>
            <a:noFill/>
          </a:ln>
        </p:spPr>
        <p:txBody>
          <a:bodyPr spcFirstLastPara="1" wrap="square" lIns="91425" tIns="45700" rIns="91425" bIns="45700" anchor="ctr"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70" name="Google Shape;70;p10"/>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73"/>
        <p:cNvGrpSpPr/>
        <p:nvPr/>
      </p:nvGrpSpPr>
      <p:grpSpPr>
        <a:xfrm>
          <a:off x="0" y="0"/>
          <a:ext cx="0" cy="0"/>
          <a:chOff x="0" y="0"/>
          <a:chExt cx="0" cy="0"/>
        </a:xfrm>
      </p:grpSpPr>
      <p:grpSp>
        <p:nvGrpSpPr>
          <p:cNvPr id="74" name="Google Shape;74;p11"/>
          <p:cNvGrpSpPr/>
          <p:nvPr/>
        </p:nvGrpSpPr>
        <p:grpSpPr>
          <a:xfrm>
            <a:off x="-329674" y="-59376"/>
            <a:ext cx="12515851" cy="6923798"/>
            <a:chOff x="-329674" y="-51881"/>
            <a:chExt cx="12515851" cy="6923798"/>
          </a:xfrm>
        </p:grpSpPr>
        <p:sp>
          <p:nvSpPr>
            <p:cNvPr id="75" name="Google Shape;75;p11"/>
            <p:cNvSpPr/>
            <p:nvPr/>
          </p:nvSpPr>
          <p:spPr>
            <a:xfrm>
              <a:off x="-329674" y="1298404"/>
              <a:ext cx="9702800" cy="5573512"/>
            </a:xfrm>
            <a:custGeom>
              <a:avLst/>
              <a:gdLst/>
              <a:ahLst/>
              <a:cxnLst/>
              <a:rect l="l" t="t" r="r" b="b"/>
              <a:pathLst>
                <a:path w="2038" h="1169" extrusionOk="0">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a:off x="670451" y="2018236"/>
              <a:ext cx="7373938" cy="4848892"/>
            </a:xfrm>
            <a:custGeom>
              <a:avLst/>
              <a:gdLst/>
              <a:ahLst/>
              <a:cxnLst/>
              <a:rect l="l" t="t" r="r" b="b"/>
              <a:pathLst>
                <a:path w="1549" h="1017" extrusionOk="0">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1"/>
            <p:cNvSpPr/>
            <p:nvPr/>
          </p:nvSpPr>
          <p:spPr>
            <a:xfrm>
              <a:off x="251351" y="1788400"/>
              <a:ext cx="8035925" cy="5083516"/>
            </a:xfrm>
            <a:custGeom>
              <a:avLst/>
              <a:gdLst/>
              <a:ahLst/>
              <a:cxnLst/>
              <a:rect l="l" t="t" r="r" b="b"/>
              <a:pathLst>
                <a:path w="1688" h="1066" extrusionOk="0">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1"/>
            <p:cNvSpPr/>
            <p:nvPr/>
          </p:nvSpPr>
          <p:spPr>
            <a:xfrm>
              <a:off x="-1061" y="549842"/>
              <a:ext cx="10334625" cy="6322075"/>
            </a:xfrm>
            <a:custGeom>
              <a:avLst/>
              <a:gdLst/>
              <a:ahLst/>
              <a:cxnLst/>
              <a:rect l="l" t="t" r="r" b="b"/>
              <a:pathLst>
                <a:path w="2171" h="1326" extrusionOk="0">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1"/>
            <p:cNvSpPr/>
            <p:nvPr/>
          </p:nvSpPr>
          <p:spPr>
            <a:xfrm>
              <a:off x="3701" y="6186246"/>
              <a:ext cx="504825" cy="681527"/>
            </a:xfrm>
            <a:custGeom>
              <a:avLst/>
              <a:gdLst/>
              <a:ahLst/>
              <a:cxnLst/>
              <a:rect l="l" t="t" r="r" b="b"/>
              <a:pathLst>
                <a:path w="106" h="143" extrusionOk="0">
                  <a:moveTo>
                    <a:pt x="0" y="0"/>
                  </a:moveTo>
                  <a:cubicBezTo>
                    <a:pt x="35" y="54"/>
                    <a:pt x="70" y="101"/>
                    <a:pt x="106" y="14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a:off x="-1061" y="-51881"/>
              <a:ext cx="11091863" cy="6923796"/>
            </a:xfrm>
            <a:custGeom>
              <a:avLst/>
              <a:gdLst/>
              <a:ahLst/>
              <a:cxnLst/>
              <a:rect l="l" t="t" r="r" b="b"/>
              <a:pathLst>
                <a:path w="2330" h="1452" extrusionOk="0">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1"/>
            <p:cNvSpPr/>
            <p:nvPr/>
          </p:nvSpPr>
          <p:spPr>
            <a:xfrm>
              <a:off x="5426601" y="5579"/>
              <a:ext cx="5788025" cy="6847184"/>
            </a:xfrm>
            <a:custGeom>
              <a:avLst/>
              <a:gdLst/>
              <a:ahLst/>
              <a:cxnLst/>
              <a:rect l="l" t="t" r="r" b="b"/>
              <a:pathLst>
                <a:path w="1216" h="1436" extrusionOk="0">
                  <a:moveTo>
                    <a:pt x="1094" y="1436"/>
                  </a:moveTo>
                  <a:cubicBezTo>
                    <a:pt x="1216" y="1114"/>
                    <a:pt x="904" y="770"/>
                    <a:pt x="709" y="551"/>
                  </a:cubicBezTo>
                  <a:cubicBezTo>
                    <a:pt x="509" y="327"/>
                    <a:pt x="274" y="127"/>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p:nvPr/>
          </p:nvSpPr>
          <p:spPr>
            <a:xfrm>
              <a:off x="-1061" y="5579"/>
              <a:ext cx="1057275" cy="614491"/>
            </a:xfrm>
            <a:custGeom>
              <a:avLst/>
              <a:gdLst/>
              <a:ahLst/>
              <a:cxnLst/>
              <a:rect l="l" t="t" r="r" b="b"/>
              <a:pathLst>
                <a:path w="222" h="129" extrusionOk="0">
                  <a:moveTo>
                    <a:pt x="222" y="0"/>
                  </a:moveTo>
                  <a:cubicBezTo>
                    <a:pt x="152" y="35"/>
                    <a:pt x="76" y="78"/>
                    <a:pt x="0" y="12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1"/>
            <p:cNvSpPr/>
            <p:nvPr/>
          </p:nvSpPr>
          <p:spPr>
            <a:xfrm>
              <a:off x="5821889" y="5579"/>
              <a:ext cx="5588000" cy="6866337"/>
            </a:xfrm>
            <a:custGeom>
              <a:avLst/>
              <a:gdLst/>
              <a:ahLst/>
              <a:cxnLst/>
              <a:rect l="l" t="t" r="r" b="b"/>
              <a:pathLst>
                <a:path w="1174" h="1440" extrusionOk="0">
                  <a:moveTo>
                    <a:pt x="1067" y="1440"/>
                  </a:moveTo>
                  <a:cubicBezTo>
                    <a:pt x="1174" y="1124"/>
                    <a:pt x="887" y="797"/>
                    <a:pt x="698" y="577"/>
                  </a:cubicBezTo>
                  <a:cubicBezTo>
                    <a:pt x="500" y="348"/>
                    <a:pt x="270" y="14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1"/>
            <p:cNvSpPr/>
            <p:nvPr/>
          </p:nvSpPr>
          <p:spPr>
            <a:xfrm>
              <a:off x="3701" y="790"/>
              <a:ext cx="595313" cy="352734"/>
            </a:xfrm>
            <a:custGeom>
              <a:avLst/>
              <a:gdLst/>
              <a:ahLst/>
              <a:cxnLst/>
              <a:rect l="l" t="t" r="r" b="b"/>
              <a:pathLst>
                <a:path w="125" h="74" extrusionOk="0">
                  <a:moveTo>
                    <a:pt x="125" y="0"/>
                  </a:moveTo>
                  <a:cubicBezTo>
                    <a:pt x="85" y="22"/>
                    <a:pt x="43" y="47"/>
                    <a:pt x="0" y="74"/>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1"/>
            <p:cNvSpPr/>
            <p:nvPr/>
          </p:nvSpPr>
          <p:spPr>
            <a:xfrm>
              <a:off x="6012389" y="5579"/>
              <a:ext cx="5497513" cy="6866337"/>
            </a:xfrm>
            <a:custGeom>
              <a:avLst/>
              <a:gdLst/>
              <a:ahLst/>
              <a:cxnLst/>
              <a:rect l="l" t="t" r="r" b="b"/>
              <a:pathLst>
                <a:path w="1155" h="1440" extrusionOk="0">
                  <a:moveTo>
                    <a:pt x="1056" y="1440"/>
                  </a:moveTo>
                  <a:cubicBezTo>
                    <a:pt x="1155" y="1123"/>
                    <a:pt x="875" y="801"/>
                    <a:pt x="686" y="580"/>
                  </a:cubicBezTo>
                  <a:cubicBezTo>
                    <a:pt x="491" y="352"/>
                    <a:pt x="264" y="145"/>
                    <a:pt x="0" y="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1"/>
            <p:cNvSpPr/>
            <p:nvPr/>
          </p:nvSpPr>
          <p:spPr>
            <a:xfrm>
              <a:off x="-1061" y="5579"/>
              <a:ext cx="357188" cy="213875"/>
            </a:xfrm>
            <a:custGeom>
              <a:avLst/>
              <a:gdLst/>
              <a:ahLst/>
              <a:cxnLst/>
              <a:rect l="l" t="t" r="r" b="b"/>
              <a:pathLst>
                <a:path w="75" h="45" extrusionOk="0">
                  <a:moveTo>
                    <a:pt x="75" y="0"/>
                  </a:moveTo>
                  <a:cubicBezTo>
                    <a:pt x="50" y="14"/>
                    <a:pt x="25" y="29"/>
                    <a:pt x="0" y="45"/>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1"/>
            <p:cNvSpPr/>
            <p:nvPr/>
          </p:nvSpPr>
          <p:spPr>
            <a:xfrm>
              <a:off x="6210826" y="790"/>
              <a:ext cx="5522913" cy="6871126"/>
            </a:xfrm>
            <a:custGeom>
              <a:avLst/>
              <a:gdLst/>
              <a:ahLst/>
              <a:cxnLst/>
              <a:rect l="l" t="t" r="r" b="b"/>
              <a:pathLst>
                <a:path w="1160" h="1441" extrusionOk="0">
                  <a:moveTo>
                    <a:pt x="1053" y="1441"/>
                  </a:moveTo>
                  <a:cubicBezTo>
                    <a:pt x="1160" y="1129"/>
                    <a:pt x="892" y="817"/>
                    <a:pt x="705" y="599"/>
                  </a:cubicBezTo>
                  <a:cubicBezTo>
                    <a:pt x="503" y="365"/>
                    <a:pt x="270" y="152"/>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1"/>
            <p:cNvSpPr/>
            <p:nvPr/>
          </p:nvSpPr>
          <p:spPr>
            <a:xfrm>
              <a:off x="6463239" y="5579"/>
              <a:ext cx="5413375" cy="6866337"/>
            </a:xfrm>
            <a:custGeom>
              <a:avLst/>
              <a:gdLst/>
              <a:ahLst/>
              <a:cxnLst/>
              <a:rect l="l" t="t" r="r" b="b"/>
              <a:pathLst>
                <a:path w="1137" h="1440" extrusionOk="0">
                  <a:moveTo>
                    <a:pt x="1040" y="1440"/>
                  </a:moveTo>
                  <a:cubicBezTo>
                    <a:pt x="1137" y="1131"/>
                    <a:pt x="883" y="828"/>
                    <a:pt x="698" y="611"/>
                  </a:cubicBezTo>
                  <a:cubicBezTo>
                    <a:pt x="498" y="375"/>
                    <a:pt x="268" y="159"/>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1"/>
            <p:cNvSpPr/>
            <p:nvPr/>
          </p:nvSpPr>
          <p:spPr>
            <a:xfrm>
              <a:off x="6877576" y="5579"/>
              <a:ext cx="5037138" cy="6861550"/>
            </a:xfrm>
            <a:custGeom>
              <a:avLst/>
              <a:gdLst/>
              <a:ahLst/>
              <a:cxnLst/>
              <a:rect l="l" t="t" r="r" b="b"/>
              <a:pathLst>
                <a:path w="1058" h="1439" extrusionOk="0">
                  <a:moveTo>
                    <a:pt x="1011" y="1439"/>
                  </a:moveTo>
                  <a:cubicBezTo>
                    <a:pt x="1058" y="1131"/>
                    <a:pt x="825" y="841"/>
                    <a:pt x="648" y="617"/>
                  </a:cubicBezTo>
                  <a:cubicBezTo>
                    <a:pt x="462" y="383"/>
                    <a:pt x="248" y="16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1"/>
            <p:cNvSpPr/>
            <p:nvPr/>
          </p:nvSpPr>
          <p:spPr>
            <a:xfrm>
              <a:off x="8768289" y="5579"/>
              <a:ext cx="3417888" cy="2742066"/>
            </a:xfrm>
            <a:custGeom>
              <a:avLst/>
              <a:gdLst/>
              <a:ahLst/>
              <a:cxnLst/>
              <a:rect l="l" t="t" r="r" b="b"/>
              <a:pathLst>
                <a:path w="718" h="575" extrusionOk="0">
                  <a:moveTo>
                    <a:pt x="718" y="575"/>
                  </a:moveTo>
                  <a:cubicBezTo>
                    <a:pt x="500" y="360"/>
                    <a:pt x="260" y="163"/>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1"/>
            <p:cNvSpPr/>
            <p:nvPr/>
          </p:nvSpPr>
          <p:spPr>
            <a:xfrm>
              <a:off x="9235014" y="10367"/>
              <a:ext cx="2951163" cy="2555325"/>
            </a:xfrm>
            <a:custGeom>
              <a:avLst/>
              <a:gdLst/>
              <a:ahLst/>
              <a:cxnLst/>
              <a:rect l="l" t="t" r="r" b="b"/>
              <a:pathLst>
                <a:path w="620" h="536" extrusionOk="0">
                  <a:moveTo>
                    <a:pt x="620" y="536"/>
                  </a:moveTo>
                  <a:cubicBezTo>
                    <a:pt x="404" y="314"/>
                    <a:pt x="196" y="13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1"/>
            <p:cNvSpPr/>
            <p:nvPr/>
          </p:nvSpPr>
          <p:spPr>
            <a:xfrm>
              <a:off x="10020826" y="5579"/>
              <a:ext cx="2165350" cy="1358265"/>
            </a:xfrm>
            <a:custGeom>
              <a:avLst/>
              <a:gdLst/>
              <a:ahLst/>
              <a:cxnLst/>
              <a:rect l="l" t="t" r="r" b="b"/>
              <a:pathLst>
                <a:path w="455" h="285" extrusionOk="0">
                  <a:moveTo>
                    <a:pt x="0" y="0"/>
                  </a:moveTo>
                  <a:cubicBezTo>
                    <a:pt x="153" y="85"/>
                    <a:pt x="308" y="180"/>
                    <a:pt x="455" y="285"/>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1"/>
            <p:cNvSpPr/>
            <p:nvPr/>
          </p:nvSpPr>
          <p:spPr>
            <a:xfrm>
              <a:off x="11290826" y="5579"/>
              <a:ext cx="895350" cy="534687"/>
            </a:xfrm>
            <a:custGeom>
              <a:avLst/>
              <a:gdLst/>
              <a:ahLst/>
              <a:cxnLst/>
              <a:rect l="l" t="t" r="r" b="b"/>
              <a:pathLst>
                <a:path w="188" h="112" extrusionOk="0">
                  <a:moveTo>
                    <a:pt x="0" y="0"/>
                  </a:moveTo>
                  <a:cubicBezTo>
                    <a:pt x="63" y="36"/>
                    <a:pt x="126" y="73"/>
                    <a:pt x="188" y="112"/>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11"/>
          <p:cNvGrpSpPr/>
          <p:nvPr/>
        </p:nvGrpSpPr>
        <p:grpSpPr>
          <a:xfrm>
            <a:off x="3259545" y="1186483"/>
            <a:ext cx="5666145" cy="4477933"/>
            <a:chOff x="3259545" y="1186483"/>
            <a:chExt cx="5666145" cy="4477933"/>
          </a:xfrm>
        </p:grpSpPr>
        <p:sp>
          <p:nvSpPr>
            <p:cNvPr id="95" name="Google Shape;95;p11"/>
            <p:cNvSpPr/>
            <p:nvPr/>
          </p:nvSpPr>
          <p:spPr>
            <a:xfrm>
              <a:off x="3259545" y="1186483"/>
              <a:ext cx="5657881" cy="7161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p:nvPr/>
          </p:nvSpPr>
          <p:spPr>
            <a:xfrm rot="10800000">
              <a:off x="5892384" y="5313353"/>
              <a:ext cx="407233" cy="35106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p:nvPr/>
          </p:nvSpPr>
          <p:spPr>
            <a:xfrm>
              <a:off x="3259545" y="1991156"/>
              <a:ext cx="5666145" cy="33221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98;p11"/>
          <p:cNvSpPr txBox="1">
            <a:spLocks noGrp="1"/>
          </p:cNvSpPr>
          <p:nvPr>
            <p:ph type="title"/>
          </p:nvPr>
        </p:nvSpPr>
        <p:spPr>
          <a:xfrm>
            <a:off x="3344216" y="2074730"/>
            <a:ext cx="5490224" cy="1689390"/>
          </a:xfrm>
          <a:prstGeom prst="rect">
            <a:avLst/>
          </a:prstGeom>
          <a:noFill/>
          <a:ln>
            <a:noFill/>
          </a:ln>
        </p:spPr>
        <p:txBody>
          <a:bodyPr spcFirstLastPara="1" wrap="square" lIns="228600" tIns="228600" rIns="228600" bIns="0" anchor="b" anchorCtr="0">
            <a:normAutofit/>
          </a:bodyPr>
          <a:lstStyle>
            <a:lvl1pPr lvl="0" algn="ctr">
              <a:lnSpc>
                <a:spcPct val="85000"/>
              </a:lnSpc>
              <a:spcBef>
                <a:spcPts val="0"/>
              </a:spcBef>
              <a:spcAft>
                <a:spcPts val="0"/>
              </a:spcAft>
              <a:buClr>
                <a:srgbClr val="FFFEFF"/>
              </a:buClr>
              <a:buSzPts val="4400"/>
              <a:buFont typeface="Calibri"/>
              <a:buNone/>
              <a:defRPr sz="4400">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11"/>
          <p:cNvSpPr txBox="1">
            <a:spLocks noGrp="1"/>
          </p:cNvSpPr>
          <p:nvPr>
            <p:ph type="body" idx="1"/>
          </p:nvPr>
        </p:nvSpPr>
        <p:spPr>
          <a:xfrm>
            <a:off x="3344215" y="3846851"/>
            <a:ext cx="5490223" cy="1383770"/>
          </a:xfrm>
          <a:prstGeom prst="rect">
            <a:avLst/>
          </a:prstGeom>
          <a:noFill/>
          <a:ln>
            <a:noFill/>
          </a:ln>
        </p:spPr>
        <p:txBody>
          <a:bodyPr spcFirstLastPara="1" wrap="square" lIns="91425" tIns="0" rIns="91425" bIns="45700" anchor="t" anchorCtr="0">
            <a:normAutofit/>
          </a:bodyPr>
          <a:lstStyle>
            <a:lvl1pPr marL="457200" lvl="0" indent="-228600" algn="ctr">
              <a:lnSpc>
                <a:spcPct val="120000"/>
              </a:lnSpc>
              <a:spcBef>
                <a:spcPts val="1000"/>
              </a:spcBef>
              <a:spcAft>
                <a:spcPts val="0"/>
              </a:spcAft>
              <a:buSzPts val="1980"/>
              <a:buNone/>
              <a:defRPr sz="1800">
                <a:solidFill>
                  <a:srgbClr val="FFFEFF"/>
                </a:solidFill>
              </a:defRPr>
            </a:lvl1pPr>
            <a:lvl2pPr marL="914400" lvl="1" indent="-228600" algn="l">
              <a:lnSpc>
                <a:spcPct val="120000"/>
              </a:lnSpc>
              <a:spcBef>
                <a:spcPts val="500"/>
              </a:spcBef>
              <a:spcAft>
                <a:spcPts val="0"/>
              </a:spcAft>
              <a:buSzPts val="1980"/>
              <a:buNone/>
              <a:defRPr sz="1800">
                <a:solidFill>
                  <a:srgbClr val="888888"/>
                </a:solidFill>
              </a:defRPr>
            </a:lvl2pPr>
            <a:lvl3pPr marL="1371600" lvl="2" indent="-228600" algn="l">
              <a:lnSpc>
                <a:spcPct val="120000"/>
              </a:lnSpc>
              <a:spcBef>
                <a:spcPts val="500"/>
              </a:spcBef>
              <a:spcAft>
                <a:spcPts val="0"/>
              </a:spcAft>
              <a:buSzPts val="1980"/>
              <a:buNone/>
              <a:defRPr sz="1800">
                <a:solidFill>
                  <a:srgbClr val="888888"/>
                </a:solidFill>
              </a:defRPr>
            </a:lvl3pPr>
            <a:lvl4pPr marL="1828800" lvl="3" indent="-228600" algn="l">
              <a:lnSpc>
                <a:spcPct val="120000"/>
              </a:lnSpc>
              <a:spcBef>
                <a:spcPts val="500"/>
              </a:spcBef>
              <a:spcAft>
                <a:spcPts val="0"/>
              </a:spcAft>
              <a:buSzPts val="1760"/>
              <a:buNone/>
              <a:defRPr sz="1600">
                <a:solidFill>
                  <a:srgbClr val="888888"/>
                </a:solidFill>
              </a:defRPr>
            </a:lvl4pPr>
            <a:lvl5pPr marL="2286000" lvl="4" indent="-228600" algn="l">
              <a:lnSpc>
                <a:spcPct val="120000"/>
              </a:lnSpc>
              <a:spcBef>
                <a:spcPts val="500"/>
              </a:spcBef>
              <a:spcAft>
                <a:spcPts val="0"/>
              </a:spcAft>
              <a:buSzPts val="1760"/>
              <a:buNone/>
              <a:defRPr sz="1600">
                <a:solidFill>
                  <a:srgbClr val="888888"/>
                </a:solidFill>
              </a:defRPr>
            </a:lvl5pPr>
            <a:lvl6pPr marL="2743200" lvl="5" indent="-228600" algn="l">
              <a:lnSpc>
                <a:spcPct val="120000"/>
              </a:lnSpc>
              <a:spcBef>
                <a:spcPts val="500"/>
              </a:spcBef>
              <a:spcAft>
                <a:spcPts val="0"/>
              </a:spcAft>
              <a:buSzPts val="1760"/>
              <a:buNone/>
              <a:defRPr sz="1600">
                <a:solidFill>
                  <a:srgbClr val="888888"/>
                </a:solidFill>
              </a:defRPr>
            </a:lvl6pPr>
            <a:lvl7pPr marL="3200400" lvl="6" indent="-228600" algn="l">
              <a:lnSpc>
                <a:spcPct val="120000"/>
              </a:lnSpc>
              <a:spcBef>
                <a:spcPts val="500"/>
              </a:spcBef>
              <a:spcAft>
                <a:spcPts val="0"/>
              </a:spcAft>
              <a:buSzPts val="1760"/>
              <a:buNone/>
              <a:defRPr sz="1600">
                <a:solidFill>
                  <a:srgbClr val="888888"/>
                </a:solidFill>
              </a:defRPr>
            </a:lvl7pPr>
            <a:lvl8pPr marL="3657600" lvl="7" indent="-228600" algn="l">
              <a:lnSpc>
                <a:spcPct val="120000"/>
              </a:lnSpc>
              <a:spcBef>
                <a:spcPts val="500"/>
              </a:spcBef>
              <a:spcAft>
                <a:spcPts val="0"/>
              </a:spcAft>
              <a:buSzPts val="1760"/>
              <a:buNone/>
              <a:defRPr sz="1600">
                <a:solidFill>
                  <a:srgbClr val="888888"/>
                </a:solidFill>
              </a:defRPr>
            </a:lvl8pPr>
            <a:lvl9pPr marL="4114800" lvl="8" indent="-228600" algn="l">
              <a:lnSpc>
                <a:spcPct val="120000"/>
              </a:lnSpc>
              <a:spcBef>
                <a:spcPts val="500"/>
              </a:spcBef>
              <a:spcAft>
                <a:spcPts val="0"/>
              </a:spcAft>
              <a:buSzPts val="1760"/>
              <a:buNone/>
              <a:defRPr sz="1600">
                <a:solidFill>
                  <a:srgbClr val="888888"/>
                </a:solidFill>
              </a:defRPr>
            </a:lvl9pPr>
          </a:lstStyle>
          <a:p>
            <a:endParaRPr/>
          </a:p>
        </p:txBody>
      </p:sp>
      <p:sp>
        <p:nvSpPr>
          <p:cNvPr id="100" name="Google Shape;100;p11"/>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1"/>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1"/>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103"/>
        <p:cNvGrpSpPr/>
        <p:nvPr/>
      </p:nvGrpSpPr>
      <p:grpSpPr>
        <a:xfrm>
          <a:off x="0" y="0"/>
          <a:ext cx="0" cy="0"/>
          <a:chOff x="0" y="0"/>
          <a:chExt cx="0" cy="0"/>
        </a:xfrm>
      </p:grpSpPr>
      <p:grpSp>
        <p:nvGrpSpPr>
          <p:cNvPr id="104" name="Google Shape;104;p12"/>
          <p:cNvGrpSpPr/>
          <p:nvPr/>
        </p:nvGrpSpPr>
        <p:grpSpPr>
          <a:xfrm>
            <a:off x="-417513" y="0"/>
            <a:ext cx="12584114" cy="6853238"/>
            <a:chOff x="-417513" y="0"/>
            <a:chExt cx="12584114" cy="6853238"/>
          </a:xfrm>
        </p:grpSpPr>
        <p:sp>
          <p:nvSpPr>
            <p:cNvPr id="105" name="Google Shape;105;p12"/>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2"/>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2"/>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2"/>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2"/>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2"/>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2"/>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2"/>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2"/>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2"/>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2"/>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2"/>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2"/>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2"/>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2"/>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2"/>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2"/>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2"/>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2"/>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2"/>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2"/>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12"/>
          <p:cNvGrpSpPr/>
          <p:nvPr/>
        </p:nvGrpSpPr>
        <p:grpSpPr>
          <a:xfrm>
            <a:off x="800144" y="1699589"/>
            <a:ext cx="3674476" cy="3470421"/>
            <a:chOff x="697883" y="1816768"/>
            <a:chExt cx="3674476" cy="3470421"/>
          </a:xfrm>
        </p:grpSpPr>
        <p:sp>
          <p:nvSpPr>
            <p:cNvPr id="127" name="Google Shape;127;p12"/>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2"/>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2"/>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12"/>
          <p:cNvSpPr txBox="1">
            <a:spLocks noGrp="1"/>
          </p:cNvSpPr>
          <p:nvPr>
            <p:ph type="title"/>
          </p:nvPr>
        </p:nvSpPr>
        <p:spPr>
          <a:xfrm>
            <a:off x="889000" y="2339669"/>
            <a:ext cx="3500828" cy="2470065"/>
          </a:xfrm>
          <a:prstGeom prst="rect">
            <a:avLst/>
          </a:prstGeom>
          <a:noFill/>
          <a:ln>
            <a:noFill/>
          </a:ln>
        </p:spPr>
        <p:txBody>
          <a:bodyPr spcFirstLastPara="1" wrap="square" lIns="91425" tIns="91425" rIns="91425" bIns="91425" anchor="ctr" anchorCtr="0">
            <a:normAutofit/>
          </a:bodyPr>
          <a:lstStyle>
            <a:lvl1pPr lvl="0" algn="ctr">
              <a:lnSpc>
                <a:spcPct val="85000"/>
              </a:lnSpc>
              <a:spcBef>
                <a:spcPts val="0"/>
              </a:spcBef>
              <a:spcAft>
                <a:spcPts val="0"/>
              </a:spcAft>
              <a:buClr>
                <a:srgbClr val="FFFEFF"/>
              </a:buClr>
              <a:buSzPts val="4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12"/>
          <p:cNvSpPr txBox="1">
            <a:spLocks noGrp="1"/>
          </p:cNvSpPr>
          <p:nvPr>
            <p:ph type="body" idx="1"/>
          </p:nvPr>
        </p:nvSpPr>
        <p:spPr>
          <a:xfrm>
            <a:off x="5120878" y="803187"/>
            <a:ext cx="6269591" cy="2382651"/>
          </a:xfrm>
          <a:prstGeom prst="rect">
            <a:avLst/>
          </a:prstGeom>
          <a:noFill/>
          <a:ln>
            <a:noFill/>
          </a:ln>
        </p:spPr>
        <p:txBody>
          <a:bodyPr spcFirstLastPara="1" wrap="square" lIns="91425" tIns="45700" rIns="91425" bIns="45700" anchor="t"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132" name="Google Shape;132;p12"/>
          <p:cNvSpPr txBox="1">
            <a:spLocks noGrp="1"/>
          </p:cNvSpPr>
          <p:nvPr>
            <p:ph type="body" idx="2"/>
          </p:nvPr>
        </p:nvSpPr>
        <p:spPr>
          <a:xfrm>
            <a:off x="5118447" y="3672162"/>
            <a:ext cx="6272022" cy="2383586"/>
          </a:xfrm>
          <a:prstGeom prst="rect">
            <a:avLst/>
          </a:prstGeom>
          <a:noFill/>
          <a:ln>
            <a:noFill/>
          </a:ln>
        </p:spPr>
        <p:txBody>
          <a:bodyPr spcFirstLastPara="1" wrap="square" lIns="91425" tIns="45700" rIns="91425" bIns="45700" anchor="t"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133" name="Google Shape;133;p12"/>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2"/>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2"/>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136"/>
        <p:cNvGrpSpPr/>
        <p:nvPr/>
      </p:nvGrpSpPr>
      <p:grpSpPr>
        <a:xfrm>
          <a:off x="0" y="0"/>
          <a:ext cx="0" cy="0"/>
          <a:chOff x="0" y="0"/>
          <a:chExt cx="0" cy="0"/>
        </a:xfrm>
      </p:grpSpPr>
      <p:grpSp>
        <p:nvGrpSpPr>
          <p:cNvPr id="137" name="Google Shape;137;p13"/>
          <p:cNvGrpSpPr/>
          <p:nvPr/>
        </p:nvGrpSpPr>
        <p:grpSpPr>
          <a:xfrm>
            <a:off x="-417513" y="0"/>
            <a:ext cx="12584114" cy="6853238"/>
            <a:chOff x="-417513" y="0"/>
            <a:chExt cx="12584114" cy="6853238"/>
          </a:xfrm>
        </p:grpSpPr>
        <p:sp>
          <p:nvSpPr>
            <p:cNvPr id="138" name="Google Shape;138;p13"/>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3"/>
          <p:cNvGrpSpPr/>
          <p:nvPr/>
        </p:nvGrpSpPr>
        <p:grpSpPr>
          <a:xfrm>
            <a:off x="800144" y="1699589"/>
            <a:ext cx="3674476" cy="3470421"/>
            <a:chOff x="697883" y="1816768"/>
            <a:chExt cx="3674476" cy="3470421"/>
          </a:xfrm>
        </p:grpSpPr>
        <p:sp>
          <p:nvSpPr>
            <p:cNvPr id="160" name="Google Shape;160;p13"/>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 name="Google Shape;163;p13"/>
          <p:cNvSpPr txBox="1">
            <a:spLocks noGrp="1"/>
          </p:cNvSpPr>
          <p:nvPr>
            <p:ph type="title"/>
          </p:nvPr>
        </p:nvSpPr>
        <p:spPr>
          <a:xfrm>
            <a:off x="889001" y="2363915"/>
            <a:ext cx="3500828" cy="2460497"/>
          </a:xfrm>
          <a:prstGeom prst="rect">
            <a:avLst/>
          </a:prstGeom>
          <a:noFill/>
          <a:ln>
            <a:noFill/>
          </a:ln>
        </p:spPr>
        <p:txBody>
          <a:bodyPr spcFirstLastPara="1" wrap="square" lIns="91425" tIns="91425" rIns="91425" bIns="91425" anchor="ctr" anchorCtr="0">
            <a:normAutofit/>
          </a:bodyPr>
          <a:lstStyle>
            <a:lvl1pPr lvl="0" algn="ctr">
              <a:lnSpc>
                <a:spcPct val="85000"/>
              </a:lnSpc>
              <a:spcBef>
                <a:spcPts val="0"/>
              </a:spcBef>
              <a:spcAft>
                <a:spcPts val="0"/>
              </a:spcAft>
              <a:buClr>
                <a:srgbClr val="FFFEFF"/>
              </a:buClr>
              <a:buSzPts val="4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13"/>
          <p:cNvSpPr txBox="1">
            <a:spLocks noGrp="1"/>
          </p:cNvSpPr>
          <p:nvPr>
            <p:ph type="body" idx="1"/>
          </p:nvPr>
        </p:nvSpPr>
        <p:spPr>
          <a:xfrm>
            <a:off x="5125137" y="803185"/>
            <a:ext cx="6265088" cy="6858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2420"/>
              <a:buNone/>
              <a:defRPr sz="2200" b="0" cap="none">
                <a:solidFill>
                  <a:schemeClr val="accent1"/>
                </a:solidFill>
              </a:defRPr>
            </a:lvl1pPr>
            <a:lvl2pPr marL="914400" lvl="1" indent="-228600" algn="l">
              <a:lnSpc>
                <a:spcPct val="120000"/>
              </a:lnSpc>
              <a:spcBef>
                <a:spcPts val="500"/>
              </a:spcBef>
              <a:spcAft>
                <a:spcPts val="0"/>
              </a:spcAft>
              <a:buSzPts val="2200"/>
              <a:buNone/>
              <a:defRPr sz="2000" b="1"/>
            </a:lvl2pPr>
            <a:lvl3pPr marL="1371600" lvl="2" indent="-228600" algn="l">
              <a:lnSpc>
                <a:spcPct val="120000"/>
              </a:lnSpc>
              <a:spcBef>
                <a:spcPts val="500"/>
              </a:spcBef>
              <a:spcAft>
                <a:spcPts val="0"/>
              </a:spcAft>
              <a:buSzPts val="1980"/>
              <a:buNone/>
              <a:defRPr sz="1800" b="1"/>
            </a:lvl3pPr>
            <a:lvl4pPr marL="1828800" lvl="3" indent="-228600" algn="l">
              <a:lnSpc>
                <a:spcPct val="120000"/>
              </a:lnSpc>
              <a:spcBef>
                <a:spcPts val="500"/>
              </a:spcBef>
              <a:spcAft>
                <a:spcPts val="0"/>
              </a:spcAft>
              <a:buSzPts val="1760"/>
              <a:buNone/>
              <a:defRPr sz="1600" b="1"/>
            </a:lvl4pPr>
            <a:lvl5pPr marL="2286000" lvl="4" indent="-228600" algn="l">
              <a:lnSpc>
                <a:spcPct val="120000"/>
              </a:lnSpc>
              <a:spcBef>
                <a:spcPts val="500"/>
              </a:spcBef>
              <a:spcAft>
                <a:spcPts val="0"/>
              </a:spcAft>
              <a:buSzPts val="1760"/>
              <a:buNone/>
              <a:defRPr sz="1600" b="1"/>
            </a:lvl5pPr>
            <a:lvl6pPr marL="2743200" lvl="5" indent="-228600" algn="l">
              <a:lnSpc>
                <a:spcPct val="120000"/>
              </a:lnSpc>
              <a:spcBef>
                <a:spcPts val="500"/>
              </a:spcBef>
              <a:spcAft>
                <a:spcPts val="0"/>
              </a:spcAft>
              <a:buSzPts val="1760"/>
              <a:buNone/>
              <a:defRPr sz="1600" b="1"/>
            </a:lvl6pPr>
            <a:lvl7pPr marL="3200400" lvl="6" indent="-228600" algn="l">
              <a:lnSpc>
                <a:spcPct val="120000"/>
              </a:lnSpc>
              <a:spcBef>
                <a:spcPts val="500"/>
              </a:spcBef>
              <a:spcAft>
                <a:spcPts val="0"/>
              </a:spcAft>
              <a:buSzPts val="1760"/>
              <a:buNone/>
              <a:defRPr sz="1600" b="1"/>
            </a:lvl7pPr>
            <a:lvl8pPr marL="3657600" lvl="7" indent="-228600" algn="l">
              <a:lnSpc>
                <a:spcPct val="120000"/>
              </a:lnSpc>
              <a:spcBef>
                <a:spcPts val="500"/>
              </a:spcBef>
              <a:spcAft>
                <a:spcPts val="0"/>
              </a:spcAft>
              <a:buSzPts val="1760"/>
              <a:buNone/>
              <a:defRPr sz="1600" b="1"/>
            </a:lvl8pPr>
            <a:lvl9pPr marL="4114800" lvl="8" indent="-228600" algn="l">
              <a:lnSpc>
                <a:spcPct val="120000"/>
              </a:lnSpc>
              <a:spcBef>
                <a:spcPts val="500"/>
              </a:spcBef>
              <a:spcAft>
                <a:spcPts val="0"/>
              </a:spcAft>
              <a:buSzPts val="1760"/>
              <a:buNone/>
              <a:defRPr sz="1600" b="1"/>
            </a:lvl9pPr>
          </a:lstStyle>
          <a:p>
            <a:endParaRPr/>
          </a:p>
        </p:txBody>
      </p:sp>
      <p:sp>
        <p:nvSpPr>
          <p:cNvPr id="165" name="Google Shape;165;p13"/>
          <p:cNvSpPr txBox="1">
            <a:spLocks noGrp="1"/>
          </p:cNvSpPr>
          <p:nvPr>
            <p:ph type="body" idx="2"/>
          </p:nvPr>
        </p:nvSpPr>
        <p:spPr>
          <a:xfrm>
            <a:off x="5125305" y="1488985"/>
            <a:ext cx="6264350" cy="1696853"/>
          </a:xfrm>
          <a:prstGeom prst="rect">
            <a:avLst/>
          </a:prstGeom>
          <a:noFill/>
          <a:ln>
            <a:noFill/>
          </a:ln>
        </p:spPr>
        <p:txBody>
          <a:bodyPr spcFirstLastPara="1" wrap="square" lIns="91425" tIns="45700" rIns="91425" bIns="45700" anchor="t"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166" name="Google Shape;166;p13"/>
          <p:cNvSpPr txBox="1">
            <a:spLocks noGrp="1"/>
          </p:cNvSpPr>
          <p:nvPr>
            <p:ph type="body" idx="3"/>
          </p:nvPr>
        </p:nvSpPr>
        <p:spPr>
          <a:xfrm>
            <a:off x="5118653" y="3665887"/>
            <a:ext cx="6264414" cy="6858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2420"/>
              <a:buNone/>
              <a:defRPr sz="2200" b="0" cap="none">
                <a:solidFill>
                  <a:schemeClr val="accent1"/>
                </a:solidFill>
              </a:defRPr>
            </a:lvl1pPr>
            <a:lvl2pPr marL="914400" lvl="1" indent="-228600" algn="l">
              <a:lnSpc>
                <a:spcPct val="120000"/>
              </a:lnSpc>
              <a:spcBef>
                <a:spcPts val="500"/>
              </a:spcBef>
              <a:spcAft>
                <a:spcPts val="0"/>
              </a:spcAft>
              <a:buSzPts val="2200"/>
              <a:buNone/>
              <a:defRPr sz="2000" b="1"/>
            </a:lvl2pPr>
            <a:lvl3pPr marL="1371600" lvl="2" indent="-228600" algn="l">
              <a:lnSpc>
                <a:spcPct val="120000"/>
              </a:lnSpc>
              <a:spcBef>
                <a:spcPts val="500"/>
              </a:spcBef>
              <a:spcAft>
                <a:spcPts val="0"/>
              </a:spcAft>
              <a:buSzPts val="1980"/>
              <a:buNone/>
              <a:defRPr sz="1800" b="1"/>
            </a:lvl3pPr>
            <a:lvl4pPr marL="1828800" lvl="3" indent="-228600" algn="l">
              <a:lnSpc>
                <a:spcPct val="120000"/>
              </a:lnSpc>
              <a:spcBef>
                <a:spcPts val="500"/>
              </a:spcBef>
              <a:spcAft>
                <a:spcPts val="0"/>
              </a:spcAft>
              <a:buSzPts val="1760"/>
              <a:buNone/>
              <a:defRPr sz="1600" b="1"/>
            </a:lvl4pPr>
            <a:lvl5pPr marL="2286000" lvl="4" indent="-228600" algn="l">
              <a:lnSpc>
                <a:spcPct val="120000"/>
              </a:lnSpc>
              <a:spcBef>
                <a:spcPts val="500"/>
              </a:spcBef>
              <a:spcAft>
                <a:spcPts val="0"/>
              </a:spcAft>
              <a:buSzPts val="1760"/>
              <a:buNone/>
              <a:defRPr sz="1600" b="1"/>
            </a:lvl5pPr>
            <a:lvl6pPr marL="2743200" lvl="5" indent="-228600" algn="l">
              <a:lnSpc>
                <a:spcPct val="120000"/>
              </a:lnSpc>
              <a:spcBef>
                <a:spcPts val="500"/>
              </a:spcBef>
              <a:spcAft>
                <a:spcPts val="0"/>
              </a:spcAft>
              <a:buSzPts val="1760"/>
              <a:buNone/>
              <a:defRPr sz="1600" b="1"/>
            </a:lvl6pPr>
            <a:lvl7pPr marL="3200400" lvl="6" indent="-228600" algn="l">
              <a:lnSpc>
                <a:spcPct val="120000"/>
              </a:lnSpc>
              <a:spcBef>
                <a:spcPts val="500"/>
              </a:spcBef>
              <a:spcAft>
                <a:spcPts val="0"/>
              </a:spcAft>
              <a:buSzPts val="1760"/>
              <a:buNone/>
              <a:defRPr sz="1600" b="1"/>
            </a:lvl7pPr>
            <a:lvl8pPr marL="3657600" lvl="7" indent="-228600" algn="l">
              <a:lnSpc>
                <a:spcPct val="120000"/>
              </a:lnSpc>
              <a:spcBef>
                <a:spcPts val="500"/>
              </a:spcBef>
              <a:spcAft>
                <a:spcPts val="0"/>
              </a:spcAft>
              <a:buSzPts val="1760"/>
              <a:buNone/>
              <a:defRPr sz="1600" b="1"/>
            </a:lvl8pPr>
            <a:lvl9pPr marL="4114800" lvl="8" indent="-228600" algn="l">
              <a:lnSpc>
                <a:spcPct val="120000"/>
              </a:lnSpc>
              <a:spcBef>
                <a:spcPts val="500"/>
              </a:spcBef>
              <a:spcAft>
                <a:spcPts val="0"/>
              </a:spcAft>
              <a:buSzPts val="1760"/>
              <a:buNone/>
              <a:defRPr sz="1600" b="1"/>
            </a:lvl9pPr>
          </a:lstStyle>
          <a:p>
            <a:endParaRPr/>
          </a:p>
        </p:txBody>
      </p:sp>
      <p:sp>
        <p:nvSpPr>
          <p:cNvPr id="167" name="Google Shape;167;p13"/>
          <p:cNvSpPr txBox="1">
            <a:spLocks noGrp="1"/>
          </p:cNvSpPr>
          <p:nvPr>
            <p:ph type="body" idx="4"/>
          </p:nvPr>
        </p:nvSpPr>
        <p:spPr>
          <a:xfrm>
            <a:off x="5118447" y="4351687"/>
            <a:ext cx="6265588" cy="1704060"/>
          </a:xfrm>
          <a:prstGeom prst="rect">
            <a:avLst/>
          </a:prstGeom>
          <a:noFill/>
          <a:ln>
            <a:noFill/>
          </a:ln>
        </p:spPr>
        <p:txBody>
          <a:bodyPr spcFirstLastPara="1" wrap="square" lIns="91425" tIns="45700" rIns="91425" bIns="45700" anchor="t"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168" name="Google Shape;168;p13"/>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13"/>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13"/>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171"/>
        <p:cNvGrpSpPr/>
        <p:nvPr/>
      </p:nvGrpSpPr>
      <p:grpSpPr>
        <a:xfrm>
          <a:off x="0" y="0"/>
          <a:ext cx="0" cy="0"/>
          <a:chOff x="0" y="0"/>
          <a:chExt cx="0" cy="0"/>
        </a:xfrm>
      </p:grpSpPr>
      <p:grpSp>
        <p:nvGrpSpPr>
          <p:cNvPr id="172" name="Google Shape;172;p14"/>
          <p:cNvGrpSpPr/>
          <p:nvPr/>
        </p:nvGrpSpPr>
        <p:grpSpPr>
          <a:xfrm>
            <a:off x="-417513" y="0"/>
            <a:ext cx="12584114" cy="6853238"/>
            <a:chOff x="-417513" y="0"/>
            <a:chExt cx="12584114" cy="6853238"/>
          </a:xfrm>
        </p:grpSpPr>
        <p:sp>
          <p:nvSpPr>
            <p:cNvPr id="173" name="Google Shape;173;p14"/>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4"/>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4"/>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4"/>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4"/>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4"/>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4"/>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4"/>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4"/>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4"/>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4"/>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4"/>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4"/>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4"/>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4"/>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4"/>
          <p:cNvGrpSpPr/>
          <p:nvPr/>
        </p:nvGrpSpPr>
        <p:grpSpPr>
          <a:xfrm>
            <a:off x="800144" y="1699589"/>
            <a:ext cx="3674476" cy="3470421"/>
            <a:chOff x="697883" y="1816768"/>
            <a:chExt cx="3674476" cy="3470421"/>
          </a:xfrm>
        </p:grpSpPr>
        <p:sp>
          <p:nvSpPr>
            <p:cNvPr id="195" name="Google Shape;195;p14"/>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4"/>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4"/>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14"/>
          <p:cNvSpPr txBox="1">
            <a:spLocks noGrp="1"/>
          </p:cNvSpPr>
          <p:nvPr>
            <p:ph type="title"/>
          </p:nvPr>
        </p:nvSpPr>
        <p:spPr>
          <a:xfrm>
            <a:off x="888632" y="2349925"/>
            <a:ext cx="3501196" cy="2456442"/>
          </a:xfrm>
          <a:prstGeom prst="rect">
            <a:avLst/>
          </a:prstGeom>
          <a:noFill/>
          <a:ln>
            <a:noFill/>
          </a:ln>
        </p:spPr>
        <p:txBody>
          <a:bodyPr spcFirstLastPara="1" wrap="square" lIns="228600" tIns="228600" rIns="228600" bIns="228600" anchor="ctr" anchorCtr="0">
            <a:normAutofit/>
          </a:bodyPr>
          <a:lstStyle>
            <a:lvl1pPr lvl="0" algn="ctr">
              <a:lnSpc>
                <a:spcPct val="85000"/>
              </a:lnSpc>
              <a:spcBef>
                <a:spcPts val="0"/>
              </a:spcBef>
              <a:spcAft>
                <a:spcPts val="0"/>
              </a:spcAft>
              <a:buClr>
                <a:srgbClr val="FFFEFF"/>
              </a:buClr>
              <a:buSzPts val="4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14"/>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14"/>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14"/>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202"/>
        <p:cNvGrpSpPr/>
        <p:nvPr/>
      </p:nvGrpSpPr>
      <p:grpSpPr>
        <a:xfrm>
          <a:off x="0" y="0"/>
          <a:ext cx="0" cy="0"/>
          <a:chOff x="0" y="0"/>
          <a:chExt cx="0" cy="0"/>
        </a:xfrm>
      </p:grpSpPr>
      <p:sp>
        <p:nvSpPr>
          <p:cNvPr id="203" name="Google Shape;203;p15"/>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15"/>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15"/>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206"/>
        <p:cNvGrpSpPr/>
        <p:nvPr/>
      </p:nvGrpSpPr>
      <p:grpSpPr>
        <a:xfrm>
          <a:off x="0" y="0"/>
          <a:ext cx="0" cy="0"/>
          <a:chOff x="0" y="0"/>
          <a:chExt cx="0" cy="0"/>
        </a:xfrm>
      </p:grpSpPr>
      <p:grpSp>
        <p:nvGrpSpPr>
          <p:cNvPr id="207" name="Google Shape;207;p16"/>
          <p:cNvGrpSpPr/>
          <p:nvPr/>
        </p:nvGrpSpPr>
        <p:grpSpPr>
          <a:xfrm>
            <a:off x="-417513" y="0"/>
            <a:ext cx="12584114" cy="6853238"/>
            <a:chOff x="-417513" y="0"/>
            <a:chExt cx="12584114" cy="6853238"/>
          </a:xfrm>
        </p:grpSpPr>
        <p:sp>
          <p:nvSpPr>
            <p:cNvPr id="208" name="Google Shape;208;p16"/>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6"/>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6"/>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6"/>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6"/>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6"/>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6"/>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6"/>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6"/>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6"/>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6"/>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6"/>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6"/>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6"/>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6"/>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6"/>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6"/>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6"/>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6"/>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6"/>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6"/>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 name="Google Shape;229;p16"/>
          <p:cNvGrpSpPr/>
          <p:nvPr/>
        </p:nvGrpSpPr>
        <p:grpSpPr>
          <a:xfrm>
            <a:off x="800144" y="1699589"/>
            <a:ext cx="3674476" cy="3470421"/>
            <a:chOff x="697883" y="1816768"/>
            <a:chExt cx="3674476" cy="3470421"/>
          </a:xfrm>
        </p:grpSpPr>
        <p:sp>
          <p:nvSpPr>
            <p:cNvPr id="230" name="Google Shape;230;p16"/>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6"/>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6"/>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233;p16"/>
          <p:cNvSpPr txBox="1">
            <a:spLocks noGrp="1"/>
          </p:cNvSpPr>
          <p:nvPr>
            <p:ph type="title"/>
          </p:nvPr>
        </p:nvSpPr>
        <p:spPr>
          <a:xfrm>
            <a:off x="888631" y="2352026"/>
            <a:ext cx="3501197" cy="1223298"/>
          </a:xfrm>
          <a:prstGeom prst="rect">
            <a:avLst/>
          </a:prstGeom>
          <a:noFill/>
          <a:ln>
            <a:noFill/>
          </a:ln>
        </p:spPr>
        <p:txBody>
          <a:bodyPr spcFirstLastPara="1" wrap="square" lIns="228600" tIns="228600" rIns="228600" bIns="0" anchor="b" anchorCtr="0">
            <a:noAutofit/>
          </a:bodyPr>
          <a:lstStyle>
            <a:lvl1pPr lvl="0" algn="ctr">
              <a:lnSpc>
                <a:spcPct val="85000"/>
              </a:lnSpc>
              <a:spcBef>
                <a:spcPts val="0"/>
              </a:spcBef>
              <a:spcAft>
                <a:spcPts val="0"/>
              </a:spcAft>
              <a:buClr>
                <a:srgbClr val="FFFEFF"/>
              </a:buClr>
              <a:buSzPts val="3200"/>
              <a:buFont typeface="Calibri"/>
              <a:buNone/>
              <a:defRPr sz="3200">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4" name="Google Shape;234;p16"/>
          <p:cNvSpPr txBox="1">
            <a:spLocks noGrp="1"/>
          </p:cNvSpPr>
          <p:nvPr>
            <p:ph type="body" idx="1"/>
          </p:nvPr>
        </p:nvSpPr>
        <p:spPr>
          <a:xfrm>
            <a:off x="5109983" y="802809"/>
            <a:ext cx="6275035" cy="5249940"/>
          </a:xfrm>
          <a:prstGeom prst="rect">
            <a:avLst/>
          </a:prstGeom>
          <a:noFill/>
          <a:ln>
            <a:noFill/>
          </a:ln>
        </p:spPr>
        <p:txBody>
          <a:bodyPr spcFirstLastPara="1" wrap="square" lIns="91425" tIns="45700" rIns="91425" bIns="45700" anchor="ctr"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235" name="Google Shape;235;p16"/>
          <p:cNvSpPr txBox="1">
            <a:spLocks noGrp="1"/>
          </p:cNvSpPr>
          <p:nvPr>
            <p:ph type="body" idx="2"/>
          </p:nvPr>
        </p:nvSpPr>
        <p:spPr>
          <a:xfrm>
            <a:off x="888631" y="3580186"/>
            <a:ext cx="3501197" cy="1221164"/>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760"/>
              <a:buNone/>
              <a:defRPr sz="1600">
                <a:solidFill>
                  <a:srgbClr val="FFFEFF"/>
                </a:solidFill>
              </a:defRPr>
            </a:lvl1pPr>
            <a:lvl2pPr marL="914400" lvl="1" indent="-228600" algn="l">
              <a:lnSpc>
                <a:spcPct val="120000"/>
              </a:lnSpc>
              <a:spcBef>
                <a:spcPts val="500"/>
              </a:spcBef>
              <a:spcAft>
                <a:spcPts val="0"/>
              </a:spcAft>
              <a:buSzPts val="1540"/>
              <a:buNone/>
              <a:defRPr sz="1400"/>
            </a:lvl2pPr>
            <a:lvl3pPr marL="1371600" lvl="2" indent="-228600" algn="l">
              <a:lnSpc>
                <a:spcPct val="120000"/>
              </a:lnSpc>
              <a:spcBef>
                <a:spcPts val="500"/>
              </a:spcBef>
              <a:spcAft>
                <a:spcPts val="0"/>
              </a:spcAft>
              <a:buSzPts val="1320"/>
              <a:buNone/>
              <a:defRPr sz="1200"/>
            </a:lvl3pPr>
            <a:lvl4pPr marL="1828800" lvl="3" indent="-228600" algn="l">
              <a:lnSpc>
                <a:spcPct val="120000"/>
              </a:lnSpc>
              <a:spcBef>
                <a:spcPts val="500"/>
              </a:spcBef>
              <a:spcAft>
                <a:spcPts val="0"/>
              </a:spcAft>
              <a:buSzPts val="1100"/>
              <a:buNone/>
              <a:defRPr sz="1000"/>
            </a:lvl4pPr>
            <a:lvl5pPr marL="2286000" lvl="4" indent="-228600" algn="l">
              <a:lnSpc>
                <a:spcPct val="120000"/>
              </a:lnSpc>
              <a:spcBef>
                <a:spcPts val="500"/>
              </a:spcBef>
              <a:spcAft>
                <a:spcPts val="0"/>
              </a:spcAft>
              <a:buSzPts val="1100"/>
              <a:buNone/>
              <a:defRPr sz="1000"/>
            </a:lvl5pPr>
            <a:lvl6pPr marL="2743200" lvl="5" indent="-228600" algn="l">
              <a:lnSpc>
                <a:spcPct val="120000"/>
              </a:lnSpc>
              <a:spcBef>
                <a:spcPts val="500"/>
              </a:spcBef>
              <a:spcAft>
                <a:spcPts val="0"/>
              </a:spcAft>
              <a:buSzPts val="1100"/>
              <a:buNone/>
              <a:defRPr sz="1000"/>
            </a:lvl6pPr>
            <a:lvl7pPr marL="3200400" lvl="6" indent="-228600" algn="l">
              <a:lnSpc>
                <a:spcPct val="120000"/>
              </a:lnSpc>
              <a:spcBef>
                <a:spcPts val="500"/>
              </a:spcBef>
              <a:spcAft>
                <a:spcPts val="0"/>
              </a:spcAft>
              <a:buSzPts val="1100"/>
              <a:buNone/>
              <a:defRPr sz="1000"/>
            </a:lvl7pPr>
            <a:lvl8pPr marL="3657600" lvl="7" indent="-228600" algn="l">
              <a:lnSpc>
                <a:spcPct val="120000"/>
              </a:lnSpc>
              <a:spcBef>
                <a:spcPts val="500"/>
              </a:spcBef>
              <a:spcAft>
                <a:spcPts val="0"/>
              </a:spcAft>
              <a:buSzPts val="1100"/>
              <a:buNone/>
              <a:defRPr sz="1000"/>
            </a:lvl8pPr>
            <a:lvl9pPr marL="4114800" lvl="8" indent="-228600" algn="l">
              <a:lnSpc>
                <a:spcPct val="120000"/>
              </a:lnSpc>
              <a:spcBef>
                <a:spcPts val="500"/>
              </a:spcBef>
              <a:spcAft>
                <a:spcPts val="0"/>
              </a:spcAft>
              <a:buSzPts val="1100"/>
              <a:buNone/>
              <a:defRPr sz="1000"/>
            </a:lvl9pPr>
          </a:lstStyle>
          <a:p>
            <a:endParaRPr/>
          </a:p>
        </p:txBody>
      </p:sp>
      <p:sp>
        <p:nvSpPr>
          <p:cNvPr id="236" name="Google Shape;236;p16"/>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16"/>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8" name="Google Shape;238;p16"/>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239"/>
        <p:cNvGrpSpPr/>
        <p:nvPr/>
      </p:nvGrpSpPr>
      <p:grpSpPr>
        <a:xfrm>
          <a:off x="0" y="0"/>
          <a:ext cx="0" cy="0"/>
          <a:chOff x="0" y="0"/>
          <a:chExt cx="0" cy="0"/>
        </a:xfrm>
      </p:grpSpPr>
      <p:grpSp>
        <p:nvGrpSpPr>
          <p:cNvPr id="240" name="Google Shape;240;p17"/>
          <p:cNvGrpSpPr/>
          <p:nvPr/>
        </p:nvGrpSpPr>
        <p:grpSpPr>
          <a:xfrm>
            <a:off x="-329674" y="-59376"/>
            <a:ext cx="12515851" cy="6923798"/>
            <a:chOff x="-329674" y="-51881"/>
            <a:chExt cx="12515851" cy="6923798"/>
          </a:xfrm>
        </p:grpSpPr>
        <p:sp>
          <p:nvSpPr>
            <p:cNvPr id="241" name="Google Shape;241;p17"/>
            <p:cNvSpPr/>
            <p:nvPr/>
          </p:nvSpPr>
          <p:spPr>
            <a:xfrm>
              <a:off x="-329674" y="1298404"/>
              <a:ext cx="9702800" cy="5573512"/>
            </a:xfrm>
            <a:custGeom>
              <a:avLst/>
              <a:gdLst/>
              <a:ahLst/>
              <a:cxnLst/>
              <a:rect l="l" t="t" r="r" b="b"/>
              <a:pathLst>
                <a:path w="2038" h="1169" extrusionOk="0">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7"/>
            <p:cNvSpPr/>
            <p:nvPr/>
          </p:nvSpPr>
          <p:spPr>
            <a:xfrm>
              <a:off x="670451" y="2018236"/>
              <a:ext cx="7373938" cy="4848892"/>
            </a:xfrm>
            <a:custGeom>
              <a:avLst/>
              <a:gdLst/>
              <a:ahLst/>
              <a:cxnLst/>
              <a:rect l="l" t="t" r="r" b="b"/>
              <a:pathLst>
                <a:path w="1549" h="1017" extrusionOk="0">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7"/>
            <p:cNvSpPr/>
            <p:nvPr/>
          </p:nvSpPr>
          <p:spPr>
            <a:xfrm>
              <a:off x="251351" y="1788400"/>
              <a:ext cx="8035925" cy="5083516"/>
            </a:xfrm>
            <a:custGeom>
              <a:avLst/>
              <a:gdLst/>
              <a:ahLst/>
              <a:cxnLst/>
              <a:rect l="l" t="t" r="r" b="b"/>
              <a:pathLst>
                <a:path w="1688" h="1066" extrusionOk="0">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7"/>
            <p:cNvSpPr/>
            <p:nvPr/>
          </p:nvSpPr>
          <p:spPr>
            <a:xfrm>
              <a:off x="-1061" y="549842"/>
              <a:ext cx="10334625" cy="6322075"/>
            </a:xfrm>
            <a:custGeom>
              <a:avLst/>
              <a:gdLst/>
              <a:ahLst/>
              <a:cxnLst/>
              <a:rect l="l" t="t" r="r" b="b"/>
              <a:pathLst>
                <a:path w="2171" h="1326" extrusionOk="0">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7"/>
            <p:cNvSpPr/>
            <p:nvPr/>
          </p:nvSpPr>
          <p:spPr>
            <a:xfrm>
              <a:off x="3701" y="6186246"/>
              <a:ext cx="504825" cy="681527"/>
            </a:xfrm>
            <a:custGeom>
              <a:avLst/>
              <a:gdLst/>
              <a:ahLst/>
              <a:cxnLst/>
              <a:rect l="l" t="t" r="r" b="b"/>
              <a:pathLst>
                <a:path w="106" h="143" extrusionOk="0">
                  <a:moveTo>
                    <a:pt x="0" y="0"/>
                  </a:moveTo>
                  <a:cubicBezTo>
                    <a:pt x="35" y="54"/>
                    <a:pt x="70" y="101"/>
                    <a:pt x="106" y="14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7"/>
            <p:cNvSpPr/>
            <p:nvPr/>
          </p:nvSpPr>
          <p:spPr>
            <a:xfrm>
              <a:off x="-1061" y="-51881"/>
              <a:ext cx="11091863" cy="6923796"/>
            </a:xfrm>
            <a:custGeom>
              <a:avLst/>
              <a:gdLst/>
              <a:ahLst/>
              <a:cxnLst/>
              <a:rect l="l" t="t" r="r" b="b"/>
              <a:pathLst>
                <a:path w="2330" h="1452" extrusionOk="0">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7"/>
            <p:cNvSpPr/>
            <p:nvPr/>
          </p:nvSpPr>
          <p:spPr>
            <a:xfrm>
              <a:off x="5426601" y="5579"/>
              <a:ext cx="5788025" cy="6847184"/>
            </a:xfrm>
            <a:custGeom>
              <a:avLst/>
              <a:gdLst/>
              <a:ahLst/>
              <a:cxnLst/>
              <a:rect l="l" t="t" r="r" b="b"/>
              <a:pathLst>
                <a:path w="1216" h="1436" extrusionOk="0">
                  <a:moveTo>
                    <a:pt x="1094" y="1436"/>
                  </a:moveTo>
                  <a:cubicBezTo>
                    <a:pt x="1216" y="1114"/>
                    <a:pt x="904" y="770"/>
                    <a:pt x="709" y="551"/>
                  </a:cubicBezTo>
                  <a:cubicBezTo>
                    <a:pt x="509" y="327"/>
                    <a:pt x="274" y="127"/>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7"/>
            <p:cNvSpPr/>
            <p:nvPr/>
          </p:nvSpPr>
          <p:spPr>
            <a:xfrm>
              <a:off x="-1061" y="5579"/>
              <a:ext cx="1057275" cy="614491"/>
            </a:xfrm>
            <a:custGeom>
              <a:avLst/>
              <a:gdLst/>
              <a:ahLst/>
              <a:cxnLst/>
              <a:rect l="l" t="t" r="r" b="b"/>
              <a:pathLst>
                <a:path w="222" h="129" extrusionOk="0">
                  <a:moveTo>
                    <a:pt x="222" y="0"/>
                  </a:moveTo>
                  <a:cubicBezTo>
                    <a:pt x="152" y="35"/>
                    <a:pt x="76" y="78"/>
                    <a:pt x="0" y="12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7"/>
            <p:cNvSpPr/>
            <p:nvPr/>
          </p:nvSpPr>
          <p:spPr>
            <a:xfrm>
              <a:off x="5821889" y="5579"/>
              <a:ext cx="5588000" cy="6866337"/>
            </a:xfrm>
            <a:custGeom>
              <a:avLst/>
              <a:gdLst/>
              <a:ahLst/>
              <a:cxnLst/>
              <a:rect l="l" t="t" r="r" b="b"/>
              <a:pathLst>
                <a:path w="1174" h="1440" extrusionOk="0">
                  <a:moveTo>
                    <a:pt x="1067" y="1440"/>
                  </a:moveTo>
                  <a:cubicBezTo>
                    <a:pt x="1174" y="1124"/>
                    <a:pt x="887" y="797"/>
                    <a:pt x="698" y="577"/>
                  </a:cubicBezTo>
                  <a:cubicBezTo>
                    <a:pt x="500" y="348"/>
                    <a:pt x="270" y="14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7"/>
            <p:cNvSpPr/>
            <p:nvPr/>
          </p:nvSpPr>
          <p:spPr>
            <a:xfrm>
              <a:off x="3701" y="790"/>
              <a:ext cx="595313" cy="352734"/>
            </a:xfrm>
            <a:custGeom>
              <a:avLst/>
              <a:gdLst/>
              <a:ahLst/>
              <a:cxnLst/>
              <a:rect l="l" t="t" r="r" b="b"/>
              <a:pathLst>
                <a:path w="125" h="74" extrusionOk="0">
                  <a:moveTo>
                    <a:pt x="125" y="0"/>
                  </a:moveTo>
                  <a:cubicBezTo>
                    <a:pt x="85" y="22"/>
                    <a:pt x="43" y="47"/>
                    <a:pt x="0" y="74"/>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7"/>
            <p:cNvSpPr/>
            <p:nvPr/>
          </p:nvSpPr>
          <p:spPr>
            <a:xfrm>
              <a:off x="6012389" y="5579"/>
              <a:ext cx="5497513" cy="6866337"/>
            </a:xfrm>
            <a:custGeom>
              <a:avLst/>
              <a:gdLst/>
              <a:ahLst/>
              <a:cxnLst/>
              <a:rect l="l" t="t" r="r" b="b"/>
              <a:pathLst>
                <a:path w="1155" h="1440" extrusionOk="0">
                  <a:moveTo>
                    <a:pt x="1056" y="1440"/>
                  </a:moveTo>
                  <a:cubicBezTo>
                    <a:pt x="1155" y="1123"/>
                    <a:pt x="875" y="801"/>
                    <a:pt x="686" y="580"/>
                  </a:cubicBezTo>
                  <a:cubicBezTo>
                    <a:pt x="491" y="352"/>
                    <a:pt x="264" y="145"/>
                    <a:pt x="0" y="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7"/>
            <p:cNvSpPr/>
            <p:nvPr/>
          </p:nvSpPr>
          <p:spPr>
            <a:xfrm>
              <a:off x="-1061" y="5579"/>
              <a:ext cx="357188" cy="213875"/>
            </a:xfrm>
            <a:custGeom>
              <a:avLst/>
              <a:gdLst/>
              <a:ahLst/>
              <a:cxnLst/>
              <a:rect l="l" t="t" r="r" b="b"/>
              <a:pathLst>
                <a:path w="75" h="45" extrusionOk="0">
                  <a:moveTo>
                    <a:pt x="75" y="0"/>
                  </a:moveTo>
                  <a:cubicBezTo>
                    <a:pt x="50" y="14"/>
                    <a:pt x="25" y="29"/>
                    <a:pt x="0" y="45"/>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7"/>
            <p:cNvSpPr/>
            <p:nvPr/>
          </p:nvSpPr>
          <p:spPr>
            <a:xfrm>
              <a:off x="6210826" y="790"/>
              <a:ext cx="5522913" cy="6871126"/>
            </a:xfrm>
            <a:custGeom>
              <a:avLst/>
              <a:gdLst/>
              <a:ahLst/>
              <a:cxnLst/>
              <a:rect l="l" t="t" r="r" b="b"/>
              <a:pathLst>
                <a:path w="1160" h="1441" extrusionOk="0">
                  <a:moveTo>
                    <a:pt x="1053" y="1441"/>
                  </a:moveTo>
                  <a:cubicBezTo>
                    <a:pt x="1160" y="1129"/>
                    <a:pt x="892" y="817"/>
                    <a:pt x="705" y="599"/>
                  </a:cubicBezTo>
                  <a:cubicBezTo>
                    <a:pt x="503" y="365"/>
                    <a:pt x="270" y="152"/>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7"/>
            <p:cNvSpPr/>
            <p:nvPr/>
          </p:nvSpPr>
          <p:spPr>
            <a:xfrm>
              <a:off x="6463239" y="5579"/>
              <a:ext cx="5413375" cy="6866337"/>
            </a:xfrm>
            <a:custGeom>
              <a:avLst/>
              <a:gdLst/>
              <a:ahLst/>
              <a:cxnLst/>
              <a:rect l="l" t="t" r="r" b="b"/>
              <a:pathLst>
                <a:path w="1137" h="1440" extrusionOk="0">
                  <a:moveTo>
                    <a:pt x="1040" y="1440"/>
                  </a:moveTo>
                  <a:cubicBezTo>
                    <a:pt x="1137" y="1131"/>
                    <a:pt x="883" y="828"/>
                    <a:pt x="698" y="611"/>
                  </a:cubicBezTo>
                  <a:cubicBezTo>
                    <a:pt x="498" y="375"/>
                    <a:pt x="268" y="159"/>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7"/>
            <p:cNvSpPr/>
            <p:nvPr/>
          </p:nvSpPr>
          <p:spPr>
            <a:xfrm>
              <a:off x="6877576" y="5579"/>
              <a:ext cx="5037138" cy="6861550"/>
            </a:xfrm>
            <a:custGeom>
              <a:avLst/>
              <a:gdLst/>
              <a:ahLst/>
              <a:cxnLst/>
              <a:rect l="l" t="t" r="r" b="b"/>
              <a:pathLst>
                <a:path w="1058" h="1439" extrusionOk="0">
                  <a:moveTo>
                    <a:pt x="1011" y="1439"/>
                  </a:moveTo>
                  <a:cubicBezTo>
                    <a:pt x="1058" y="1131"/>
                    <a:pt x="825" y="841"/>
                    <a:pt x="648" y="617"/>
                  </a:cubicBezTo>
                  <a:cubicBezTo>
                    <a:pt x="462" y="383"/>
                    <a:pt x="248" y="16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7"/>
            <p:cNvSpPr/>
            <p:nvPr/>
          </p:nvSpPr>
          <p:spPr>
            <a:xfrm>
              <a:off x="8768289" y="5579"/>
              <a:ext cx="3417888" cy="2742066"/>
            </a:xfrm>
            <a:custGeom>
              <a:avLst/>
              <a:gdLst/>
              <a:ahLst/>
              <a:cxnLst/>
              <a:rect l="l" t="t" r="r" b="b"/>
              <a:pathLst>
                <a:path w="718" h="575" extrusionOk="0">
                  <a:moveTo>
                    <a:pt x="718" y="575"/>
                  </a:moveTo>
                  <a:cubicBezTo>
                    <a:pt x="500" y="360"/>
                    <a:pt x="260" y="163"/>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7"/>
            <p:cNvSpPr/>
            <p:nvPr/>
          </p:nvSpPr>
          <p:spPr>
            <a:xfrm>
              <a:off x="9235014" y="10367"/>
              <a:ext cx="2951163" cy="2555325"/>
            </a:xfrm>
            <a:custGeom>
              <a:avLst/>
              <a:gdLst/>
              <a:ahLst/>
              <a:cxnLst/>
              <a:rect l="l" t="t" r="r" b="b"/>
              <a:pathLst>
                <a:path w="620" h="536" extrusionOk="0">
                  <a:moveTo>
                    <a:pt x="620" y="536"/>
                  </a:moveTo>
                  <a:cubicBezTo>
                    <a:pt x="404" y="314"/>
                    <a:pt x="196" y="13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7"/>
            <p:cNvSpPr/>
            <p:nvPr/>
          </p:nvSpPr>
          <p:spPr>
            <a:xfrm>
              <a:off x="10020826" y="5579"/>
              <a:ext cx="2165350" cy="1358265"/>
            </a:xfrm>
            <a:custGeom>
              <a:avLst/>
              <a:gdLst/>
              <a:ahLst/>
              <a:cxnLst/>
              <a:rect l="l" t="t" r="r" b="b"/>
              <a:pathLst>
                <a:path w="455" h="285" extrusionOk="0">
                  <a:moveTo>
                    <a:pt x="0" y="0"/>
                  </a:moveTo>
                  <a:cubicBezTo>
                    <a:pt x="153" y="85"/>
                    <a:pt x="308" y="180"/>
                    <a:pt x="455" y="285"/>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7"/>
            <p:cNvSpPr/>
            <p:nvPr/>
          </p:nvSpPr>
          <p:spPr>
            <a:xfrm>
              <a:off x="11290826" y="5579"/>
              <a:ext cx="895350" cy="534687"/>
            </a:xfrm>
            <a:custGeom>
              <a:avLst/>
              <a:gdLst/>
              <a:ahLst/>
              <a:cxnLst/>
              <a:rect l="l" t="t" r="r" b="b"/>
              <a:pathLst>
                <a:path w="188" h="112" extrusionOk="0">
                  <a:moveTo>
                    <a:pt x="0" y="0"/>
                  </a:moveTo>
                  <a:cubicBezTo>
                    <a:pt x="63" y="36"/>
                    <a:pt x="126" y="73"/>
                    <a:pt x="188" y="112"/>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 name="Google Shape;260;p17"/>
          <p:cNvGrpSpPr/>
          <p:nvPr/>
        </p:nvGrpSpPr>
        <p:grpSpPr>
          <a:xfrm>
            <a:off x="805336" y="1698331"/>
            <a:ext cx="5941540" cy="3470421"/>
            <a:chOff x="805336" y="1698331"/>
            <a:chExt cx="5941540" cy="3470421"/>
          </a:xfrm>
        </p:grpSpPr>
        <p:sp>
          <p:nvSpPr>
            <p:cNvPr id="261" name="Google Shape;261;p17"/>
            <p:cNvSpPr/>
            <p:nvPr/>
          </p:nvSpPr>
          <p:spPr>
            <a:xfrm>
              <a:off x="805336" y="1698331"/>
              <a:ext cx="5941540"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7"/>
            <p:cNvSpPr/>
            <p:nvPr/>
          </p:nvSpPr>
          <p:spPr>
            <a:xfrm rot="10800000">
              <a:off x="3618113" y="4896349"/>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7"/>
            <p:cNvSpPr/>
            <p:nvPr/>
          </p:nvSpPr>
          <p:spPr>
            <a:xfrm>
              <a:off x="805336" y="2274403"/>
              <a:ext cx="5941540"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4" name="Google Shape;264;p17"/>
          <p:cNvSpPr>
            <a:spLocks noGrp="1"/>
          </p:cNvSpPr>
          <p:nvPr>
            <p:ph type="pic" idx="2"/>
          </p:nvPr>
        </p:nvSpPr>
        <p:spPr>
          <a:xfrm>
            <a:off x="7543510" y="0"/>
            <a:ext cx="4648490" cy="6858000"/>
          </a:xfrm>
          <a:prstGeom prst="rect">
            <a:avLst/>
          </a:prstGeom>
          <a:solidFill>
            <a:srgbClr val="FEFEFE"/>
          </a:solidFill>
          <a:ln>
            <a:noFill/>
          </a:ln>
        </p:spPr>
      </p:sp>
      <p:sp>
        <p:nvSpPr>
          <p:cNvPr id="265" name="Google Shape;265;p17"/>
          <p:cNvSpPr txBox="1">
            <a:spLocks noGrp="1"/>
          </p:cNvSpPr>
          <p:nvPr>
            <p:ph type="title"/>
          </p:nvPr>
        </p:nvSpPr>
        <p:spPr>
          <a:xfrm>
            <a:off x="885443" y="2360255"/>
            <a:ext cx="5776646" cy="1178032"/>
          </a:xfrm>
          <a:prstGeom prst="rect">
            <a:avLst/>
          </a:prstGeom>
          <a:noFill/>
          <a:ln>
            <a:noFill/>
          </a:ln>
        </p:spPr>
        <p:txBody>
          <a:bodyPr spcFirstLastPara="1" wrap="square" lIns="228600" tIns="228600" rIns="228600" bIns="0" anchor="b" anchorCtr="0">
            <a:normAutofit/>
          </a:bodyPr>
          <a:lstStyle>
            <a:lvl1pPr lvl="0" algn="ctr">
              <a:lnSpc>
                <a:spcPct val="85000"/>
              </a:lnSpc>
              <a:spcBef>
                <a:spcPts val="0"/>
              </a:spcBef>
              <a:spcAft>
                <a:spcPts val="0"/>
              </a:spcAft>
              <a:buClr>
                <a:srgbClr val="FFFEFF"/>
              </a:buClr>
              <a:buSzPts val="3600"/>
              <a:buFont typeface="Calibri"/>
              <a:buNone/>
              <a:defRPr sz="3600">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6" name="Google Shape;266;p17"/>
          <p:cNvSpPr txBox="1">
            <a:spLocks noGrp="1"/>
          </p:cNvSpPr>
          <p:nvPr>
            <p:ph type="body" idx="1"/>
          </p:nvPr>
        </p:nvSpPr>
        <p:spPr>
          <a:xfrm>
            <a:off x="885443" y="3545012"/>
            <a:ext cx="5776646" cy="127419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980"/>
              <a:buNone/>
              <a:defRPr sz="1800">
                <a:solidFill>
                  <a:srgbClr val="FFFEFF"/>
                </a:solidFill>
              </a:defRPr>
            </a:lvl1pPr>
            <a:lvl2pPr marL="914400" lvl="1" indent="-228600" algn="l">
              <a:lnSpc>
                <a:spcPct val="120000"/>
              </a:lnSpc>
              <a:spcBef>
                <a:spcPts val="500"/>
              </a:spcBef>
              <a:spcAft>
                <a:spcPts val="0"/>
              </a:spcAft>
              <a:buSzPts val="1540"/>
              <a:buNone/>
              <a:defRPr sz="1400"/>
            </a:lvl2pPr>
            <a:lvl3pPr marL="1371600" lvl="2" indent="-228600" algn="l">
              <a:lnSpc>
                <a:spcPct val="120000"/>
              </a:lnSpc>
              <a:spcBef>
                <a:spcPts val="500"/>
              </a:spcBef>
              <a:spcAft>
                <a:spcPts val="0"/>
              </a:spcAft>
              <a:buSzPts val="1320"/>
              <a:buNone/>
              <a:defRPr sz="1200"/>
            </a:lvl3pPr>
            <a:lvl4pPr marL="1828800" lvl="3" indent="-228600" algn="l">
              <a:lnSpc>
                <a:spcPct val="120000"/>
              </a:lnSpc>
              <a:spcBef>
                <a:spcPts val="500"/>
              </a:spcBef>
              <a:spcAft>
                <a:spcPts val="0"/>
              </a:spcAft>
              <a:buSzPts val="1100"/>
              <a:buNone/>
              <a:defRPr sz="1000"/>
            </a:lvl4pPr>
            <a:lvl5pPr marL="2286000" lvl="4" indent="-228600" algn="l">
              <a:lnSpc>
                <a:spcPct val="120000"/>
              </a:lnSpc>
              <a:spcBef>
                <a:spcPts val="500"/>
              </a:spcBef>
              <a:spcAft>
                <a:spcPts val="0"/>
              </a:spcAft>
              <a:buSzPts val="1100"/>
              <a:buNone/>
              <a:defRPr sz="1000"/>
            </a:lvl5pPr>
            <a:lvl6pPr marL="2743200" lvl="5" indent="-228600" algn="l">
              <a:lnSpc>
                <a:spcPct val="120000"/>
              </a:lnSpc>
              <a:spcBef>
                <a:spcPts val="500"/>
              </a:spcBef>
              <a:spcAft>
                <a:spcPts val="0"/>
              </a:spcAft>
              <a:buSzPts val="1100"/>
              <a:buNone/>
              <a:defRPr sz="1000"/>
            </a:lvl6pPr>
            <a:lvl7pPr marL="3200400" lvl="6" indent="-228600" algn="l">
              <a:lnSpc>
                <a:spcPct val="120000"/>
              </a:lnSpc>
              <a:spcBef>
                <a:spcPts val="500"/>
              </a:spcBef>
              <a:spcAft>
                <a:spcPts val="0"/>
              </a:spcAft>
              <a:buSzPts val="1100"/>
              <a:buNone/>
              <a:defRPr sz="1000"/>
            </a:lvl7pPr>
            <a:lvl8pPr marL="3657600" lvl="7" indent="-228600" algn="l">
              <a:lnSpc>
                <a:spcPct val="120000"/>
              </a:lnSpc>
              <a:spcBef>
                <a:spcPts val="500"/>
              </a:spcBef>
              <a:spcAft>
                <a:spcPts val="0"/>
              </a:spcAft>
              <a:buSzPts val="1100"/>
              <a:buNone/>
              <a:defRPr sz="1000"/>
            </a:lvl8pPr>
            <a:lvl9pPr marL="4114800" lvl="8" indent="-228600" algn="l">
              <a:lnSpc>
                <a:spcPct val="120000"/>
              </a:lnSpc>
              <a:spcBef>
                <a:spcPts val="500"/>
              </a:spcBef>
              <a:spcAft>
                <a:spcPts val="0"/>
              </a:spcAft>
              <a:buSzPts val="1100"/>
              <a:buNone/>
              <a:defRPr sz="1000"/>
            </a:lvl9pPr>
          </a:lstStyle>
          <a:p>
            <a:endParaRPr/>
          </a:p>
        </p:txBody>
      </p:sp>
      <p:sp>
        <p:nvSpPr>
          <p:cNvPr id="267" name="Google Shape;267;p17"/>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8" name="Google Shape;268;p17"/>
          <p:cNvSpPr txBox="1">
            <a:spLocks noGrp="1"/>
          </p:cNvSpPr>
          <p:nvPr>
            <p:ph type="ftr" idx="11"/>
          </p:nvPr>
        </p:nvSpPr>
        <p:spPr>
          <a:xfrm>
            <a:off x="804672" y="6227064"/>
            <a:ext cx="5942203"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9" name="Google Shape;269;p17"/>
          <p:cNvSpPr txBox="1">
            <a:spLocks noGrp="1"/>
          </p:cNvSpPr>
          <p:nvPr>
            <p:ph type="sldNum" idx="12"/>
          </p:nvPr>
        </p:nvSpPr>
        <p:spPr>
          <a:xfrm>
            <a:off x="5828377"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91161" y="2358391"/>
            <a:ext cx="3498667" cy="2456485"/>
          </a:xfrm>
          <a:prstGeom prst="rect">
            <a:avLst/>
          </a:prstGeom>
          <a:noFill/>
          <a:ln>
            <a:noFill/>
          </a:ln>
        </p:spPr>
        <p:txBody>
          <a:bodyPr spcFirstLastPara="1" wrap="square" lIns="228600" tIns="228600" rIns="228600" bIns="228600" anchor="ctr" anchorCtr="0">
            <a:normAutofit/>
          </a:bodyPr>
          <a:lstStyle>
            <a:lvl1pPr marR="0" lvl="0" algn="ctr" rtl="0">
              <a:lnSpc>
                <a:spcPct val="85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5434982" y="794719"/>
            <a:ext cx="5950036" cy="5257090"/>
          </a:xfrm>
          <a:prstGeom prst="rect">
            <a:avLst/>
          </a:prstGeom>
          <a:noFill/>
          <a:ln>
            <a:noFill/>
          </a:ln>
        </p:spPr>
        <p:txBody>
          <a:bodyPr spcFirstLastPara="1" wrap="square" lIns="91425" tIns="45700" rIns="91425" bIns="45700" anchor="t" anchorCtr="0">
            <a:normAutofit/>
          </a:bodyPr>
          <a:lstStyle>
            <a:lvl1pPr marL="457200" marR="0" lvl="0" indent="-354330" algn="l" rtl="0">
              <a:lnSpc>
                <a:spcPct val="120000"/>
              </a:lnSpc>
              <a:spcBef>
                <a:spcPts val="1000"/>
              </a:spcBef>
              <a:spcAft>
                <a:spcPts val="0"/>
              </a:spcAft>
              <a:buClr>
                <a:schemeClr val="accent1"/>
              </a:buClr>
              <a:buSzPts val="1980"/>
              <a:buFont typeface="Noto Sans Symbols"/>
              <a:buChar char="▪"/>
              <a:defRPr sz="1800" b="0" i="0" u="none" strike="noStrike" cap="none">
                <a:solidFill>
                  <a:schemeClr val="dk1"/>
                </a:solidFill>
                <a:latin typeface="Rockwell"/>
                <a:ea typeface="Rockwell"/>
                <a:cs typeface="Rockwell"/>
                <a:sym typeface="Rockwell"/>
              </a:defRPr>
            </a:lvl1pPr>
            <a:lvl2pPr marL="914400" marR="0" lvl="1" indent="-340360" algn="l" rtl="0">
              <a:lnSpc>
                <a:spcPct val="120000"/>
              </a:lnSpc>
              <a:spcBef>
                <a:spcPts val="500"/>
              </a:spcBef>
              <a:spcAft>
                <a:spcPts val="0"/>
              </a:spcAft>
              <a:buClr>
                <a:schemeClr val="accent1"/>
              </a:buClr>
              <a:buSzPts val="1760"/>
              <a:buFont typeface="Noto Sans Symbols"/>
              <a:buChar char="▪"/>
              <a:defRPr sz="1600" b="0" i="0" u="none" strike="noStrike" cap="none">
                <a:solidFill>
                  <a:schemeClr val="dk1"/>
                </a:solidFill>
                <a:latin typeface="Rockwell"/>
                <a:ea typeface="Rockwell"/>
                <a:cs typeface="Rockwell"/>
                <a:sym typeface="Rockwell"/>
              </a:defRPr>
            </a:lvl2pPr>
            <a:lvl3pPr marL="1371600" marR="0" lvl="2" indent="-326389" algn="l" rtl="0">
              <a:lnSpc>
                <a:spcPct val="120000"/>
              </a:lnSpc>
              <a:spcBef>
                <a:spcPts val="500"/>
              </a:spcBef>
              <a:spcAft>
                <a:spcPts val="0"/>
              </a:spcAft>
              <a:buClr>
                <a:schemeClr val="accent1"/>
              </a:buClr>
              <a:buSzPts val="1540"/>
              <a:buFont typeface="Noto Sans Symbols"/>
              <a:buChar char="▪"/>
              <a:defRPr sz="1400" b="0" i="0" u="none" strike="noStrike" cap="none">
                <a:solidFill>
                  <a:schemeClr val="dk1"/>
                </a:solidFill>
                <a:latin typeface="Rockwell"/>
                <a:ea typeface="Rockwell"/>
                <a:cs typeface="Rockwell"/>
                <a:sym typeface="Rockwell"/>
              </a:defRPr>
            </a:lvl3pPr>
            <a:lvl4pPr marL="1828800" marR="0" lvl="3" indent="-312419" algn="l" rtl="0">
              <a:lnSpc>
                <a:spcPct val="120000"/>
              </a:lnSpc>
              <a:spcBef>
                <a:spcPts val="500"/>
              </a:spcBef>
              <a:spcAft>
                <a:spcPts val="0"/>
              </a:spcAft>
              <a:buClr>
                <a:schemeClr val="accent1"/>
              </a:buClr>
              <a:buSzPts val="1320"/>
              <a:buFont typeface="Noto Sans Symbols"/>
              <a:buChar char="▪"/>
              <a:defRPr sz="1200" b="0" i="0" u="none" strike="noStrike" cap="none">
                <a:solidFill>
                  <a:schemeClr val="dk1"/>
                </a:solidFill>
                <a:latin typeface="Rockwell"/>
                <a:ea typeface="Rockwell"/>
                <a:cs typeface="Rockwell"/>
                <a:sym typeface="Rockwell"/>
              </a:defRPr>
            </a:lvl4pPr>
            <a:lvl5pPr marL="2286000" marR="0" lvl="4" indent="-312420" algn="l" rtl="0">
              <a:lnSpc>
                <a:spcPct val="120000"/>
              </a:lnSpc>
              <a:spcBef>
                <a:spcPts val="500"/>
              </a:spcBef>
              <a:spcAft>
                <a:spcPts val="0"/>
              </a:spcAft>
              <a:buClr>
                <a:schemeClr val="accent1"/>
              </a:buClr>
              <a:buSzPts val="1320"/>
              <a:buFont typeface="Noto Sans Symbols"/>
              <a:buChar char="▪"/>
              <a:defRPr sz="1200" b="0" i="0" u="none" strike="noStrike" cap="none">
                <a:solidFill>
                  <a:schemeClr val="dk1"/>
                </a:solidFill>
                <a:latin typeface="Rockwell"/>
                <a:ea typeface="Rockwell"/>
                <a:cs typeface="Rockwell"/>
                <a:sym typeface="Rockwell"/>
              </a:defRPr>
            </a:lvl5pPr>
            <a:lvl6pPr marL="2743200" marR="0" lvl="5" indent="-312420" algn="l" rtl="0">
              <a:lnSpc>
                <a:spcPct val="120000"/>
              </a:lnSpc>
              <a:spcBef>
                <a:spcPts val="500"/>
              </a:spcBef>
              <a:spcAft>
                <a:spcPts val="0"/>
              </a:spcAft>
              <a:buClr>
                <a:schemeClr val="accent1"/>
              </a:buClr>
              <a:buSzPts val="1320"/>
              <a:buFont typeface="Noto Sans Symbols"/>
              <a:buChar char="▪"/>
              <a:defRPr sz="1200" b="0" i="0" u="none" strike="noStrike" cap="none">
                <a:solidFill>
                  <a:schemeClr val="dk1"/>
                </a:solidFill>
                <a:latin typeface="Rockwell"/>
                <a:ea typeface="Rockwell"/>
                <a:cs typeface="Rockwell"/>
                <a:sym typeface="Rockwell"/>
              </a:defRPr>
            </a:lvl6pPr>
            <a:lvl7pPr marL="3200400" marR="0" lvl="6" indent="-312420" algn="l" rtl="0">
              <a:lnSpc>
                <a:spcPct val="120000"/>
              </a:lnSpc>
              <a:spcBef>
                <a:spcPts val="500"/>
              </a:spcBef>
              <a:spcAft>
                <a:spcPts val="0"/>
              </a:spcAft>
              <a:buClr>
                <a:schemeClr val="accent1"/>
              </a:buClr>
              <a:buSzPts val="1320"/>
              <a:buFont typeface="Noto Sans Symbols"/>
              <a:buChar char="▪"/>
              <a:defRPr sz="1200" b="0" i="0" u="none" strike="noStrike" cap="none">
                <a:solidFill>
                  <a:schemeClr val="dk1"/>
                </a:solidFill>
                <a:latin typeface="Rockwell"/>
                <a:ea typeface="Rockwell"/>
                <a:cs typeface="Rockwell"/>
                <a:sym typeface="Rockwell"/>
              </a:defRPr>
            </a:lvl7pPr>
            <a:lvl8pPr marL="3657600" marR="0" lvl="7" indent="-312420" algn="l" rtl="0">
              <a:lnSpc>
                <a:spcPct val="120000"/>
              </a:lnSpc>
              <a:spcBef>
                <a:spcPts val="500"/>
              </a:spcBef>
              <a:spcAft>
                <a:spcPts val="0"/>
              </a:spcAft>
              <a:buClr>
                <a:schemeClr val="accent1"/>
              </a:buClr>
              <a:buSzPts val="1320"/>
              <a:buFont typeface="Noto Sans Symbols"/>
              <a:buChar char="▪"/>
              <a:defRPr sz="1200" b="0" i="0" u="none" strike="noStrike" cap="none">
                <a:solidFill>
                  <a:schemeClr val="dk1"/>
                </a:solidFill>
                <a:latin typeface="Rockwell"/>
                <a:ea typeface="Rockwell"/>
                <a:cs typeface="Rockwell"/>
                <a:sym typeface="Rockwell"/>
              </a:defRPr>
            </a:lvl8pPr>
            <a:lvl9pPr marL="4114800" marR="0" lvl="8" indent="-312420" algn="l" rtl="0">
              <a:lnSpc>
                <a:spcPct val="120000"/>
              </a:lnSpc>
              <a:spcBef>
                <a:spcPts val="500"/>
              </a:spcBef>
              <a:spcAft>
                <a:spcPts val="0"/>
              </a:spcAft>
              <a:buClr>
                <a:schemeClr val="accent1"/>
              </a:buClr>
              <a:buSzPts val="1320"/>
              <a:buFont typeface="Noto Sans Symbols"/>
              <a:buChar char="▪"/>
              <a:defRPr sz="1200" b="0" i="0" u="none" strike="noStrike" cap="none">
                <a:solidFill>
                  <a:schemeClr val="dk1"/>
                </a:solidFill>
                <a:latin typeface="Rockwell"/>
                <a:ea typeface="Rockwell"/>
                <a:cs typeface="Rockwell"/>
                <a:sym typeface="Rockwell"/>
              </a:defRPr>
            </a:lvl9pPr>
          </a:lstStyle>
          <a:p>
            <a:endParaRPr/>
          </a:p>
        </p:txBody>
      </p:sp>
      <p:sp>
        <p:nvSpPr>
          <p:cNvPr id="8" name="Google Shape;8;p6"/>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888888"/>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9" name="Google Shape;9;p6"/>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888888"/>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0" name="Google Shape;10;p6"/>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888888"/>
                </a:solidFill>
                <a:latin typeface="Rockwell"/>
                <a:ea typeface="Rockwell"/>
                <a:cs typeface="Rockwell"/>
                <a:sym typeface="Rockwell"/>
              </a:defRPr>
            </a:lvl1pPr>
            <a:lvl2pPr marL="0" marR="0" lvl="1" indent="0" algn="r" rtl="0">
              <a:spcBef>
                <a:spcPts val="0"/>
              </a:spcBef>
              <a:buNone/>
              <a:defRPr sz="1000" b="0" i="0" u="none" strike="noStrike" cap="none">
                <a:solidFill>
                  <a:srgbClr val="888888"/>
                </a:solidFill>
                <a:latin typeface="Rockwell"/>
                <a:ea typeface="Rockwell"/>
                <a:cs typeface="Rockwell"/>
                <a:sym typeface="Rockwell"/>
              </a:defRPr>
            </a:lvl2pPr>
            <a:lvl3pPr marL="0" marR="0" lvl="2" indent="0" algn="r" rtl="0">
              <a:spcBef>
                <a:spcPts val="0"/>
              </a:spcBef>
              <a:buNone/>
              <a:defRPr sz="1000" b="0" i="0" u="none" strike="noStrike" cap="none">
                <a:solidFill>
                  <a:srgbClr val="888888"/>
                </a:solidFill>
                <a:latin typeface="Rockwell"/>
                <a:ea typeface="Rockwell"/>
                <a:cs typeface="Rockwell"/>
                <a:sym typeface="Rockwell"/>
              </a:defRPr>
            </a:lvl3pPr>
            <a:lvl4pPr marL="0" marR="0" lvl="3" indent="0" algn="r" rtl="0">
              <a:spcBef>
                <a:spcPts val="0"/>
              </a:spcBef>
              <a:buNone/>
              <a:defRPr sz="1000" b="0" i="0" u="none" strike="noStrike" cap="none">
                <a:solidFill>
                  <a:srgbClr val="888888"/>
                </a:solidFill>
                <a:latin typeface="Rockwell"/>
                <a:ea typeface="Rockwell"/>
                <a:cs typeface="Rockwell"/>
                <a:sym typeface="Rockwell"/>
              </a:defRPr>
            </a:lvl4pPr>
            <a:lvl5pPr marL="0" marR="0" lvl="4" indent="0" algn="r" rtl="0">
              <a:spcBef>
                <a:spcPts val="0"/>
              </a:spcBef>
              <a:buNone/>
              <a:defRPr sz="1000" b="0" i="0" u="none" strike="noStrike" cap="none">
                <a:solidFill>
                  <a:srgbClr val="888888"/>
                </a:solidFill>
                <a:latin typeface="Rockwell"/>
                <a:ea typeface="Rockwell"/>
                <a:cs typeface="Rockwell"/>
                <a:sym typeface="Rockwell"/>
              </a:defRPr>
            </a:lvl5pPr>
            <a:lvl6pPr marL="0" marR="0" lvl="5" indent="0" algn="r" rtl="0">
              <a:spcBef>
                <a:spcPts val="0"/>
              </a:spcBef>
              <a:buNone/>
              <a:defRPr sz="1000" b="0" i="0" u="none" strike="noStrike" cap="none">
                <a:solidFill>
                  <a:srgbClr val="888888"/>
                </a:solidFill>
                <a:latin typeface="Rockwell"/>
                <a:ea typeface="Rockwell"/>
                <a:cs typeface="Rockwell"/>
                <a:sym typeface="Rockwell"/>
              </a:defRPr>
            </a:lvl6pPr>
            <a:lvl7pPr marL="0" marR="0" lvl="6" indent="0" algn="r" rtl="0">
              <a:spcBef>
                <a:spcPts val="0"/>
              </a:spcBef>
              <a:buNone/>
              <a:defRPr sz="1000" b="0" i="0" u="none" strike="noStrike" cap="none">
                <a:solidFill>
                  <a:srgbClr val="888888"/>
                </a:solidFill>
                <a:latin typeface="Rockwell"/>
                <a:ea typeface="Rockwell"/>
                <a:cs typeface="Rockwell"/>
                <a:sym typeface="Rockwell"/>
              </a:defRPr>
            </a:lvl7pPr>
            <a:lvl8pPr marL="0" marR="0" lvl="7" indent="0" algn="r" rtl="0">
              <a:spcBef>
                <a:spcPts val="0"/>
              </a:spcBef>
              <a:buNone/>
              <a:defRPr sz="1000" b="0" i="0" u="none" strike="noStrike" cap="none">
                <a:solidFill>
                  <a:srgbClr val="888888"/>
                </a:solidFill>
                <a:latin typeface="Rockwell"/>
                <a:ea typeface="Rockwell"/>
                <a:cs typeface="Rockwell"/>
                <a:sym typeface="Rockwell"/>
              </a:defRPr>
            </a:lvl8pPr>
            <a:lvl9pPr marL="0" marR="0" lvl="8" indent="0" algn="r" rtl="0">
              <a:spcBef>
                <a:spcPts val="0"/>
              </a:spcBef>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34"/>
        <p:cNvGrpSpPr/>
        <p:nvPr/>
      </p:nvGrpSpPr>
      <p:grpSpPr>
        <a:xfrm>
          <a:off x="0" y="0"/>
          <a:ext cx="0" cy="0"/>
          <a:chOff x="0" y="0"/>
          <a:chExt cx="0" cy="0"/>
        </a:xfrm>
      </p:grpSpPr>
      <p:sp>
        <p:nvSpPr>
          <p:cNvPr id="335" name="Google Shape;335;p8"/>
          <p:cNvSpPr txBox="1">
            <a:spLocks noGrp="1"/>
          </p:cNvSpPr>
          <p:nvPr>
            <p:ph type="title"/>
          </p:nvPr>
        </p:nvSpPr>
        <p:spPr>
          <a:xfrm>
            <a:off x="891161" y="2358391"/>
            <a:ext cx="3498667" cy="2456485"/>
          </a:xfrm>
          <a:prstGeom prst="rect">
            <a:avLst/>
          </a:prstGeom>
          <a:noFill/>
          <a:ln>
            <a:noFill/>
          </a:ln>
        </p:spPr>
        <p:txBody>
          <a:bodyPr spcFirstLastPara="1" wrap="square" lIns="228600" tIns="228600" rIns="228600" bIns="228600" anchor="ctr" anchorCtr="0">
            <a:normAutofit/>
          </a:bodyPr>
          <a:lstStyle>
            <a:lvl1pPr marR="0" lvl="0" algn="ctr" rtl="0">
              <a:lnSpc>
                <a:spcPct val="85000"/>
              </a:lnSpc>
              <a:spcBef>
                <a:spcPts val="0"/>
              </a:spcBef>
              <a:spcAft>
                <a:spcPts val="0"/>
              </a:spcAft>
              <a:buClr>
                <a:schemeClr val="lt1"/>
              </a:buClr>
              <a:buSzPts val="4000"/>
              <a:buFont typeface="Calibri"/>
              <a:buNone/>
              <a:defRPr sz="4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6" name="Google Shape;336;p8"/>
          <p:cNvSpPr txBox="1">
            <a:spLocks noGrp="1"/>
          </p:cNvSpPr>
          <p:nvPr>
            <p:ph type="body" idx="1"/>
          </p:nvPr>
        </p:nvSpPr>
        <p:spPr>
          <a:xfrm>
            <a:off x="5434982" y="794719"/>
            <a:ext cx="5950036" cy="5257090"/>
          </a:xfrm>
          <a:prstGeom prst="rect">
            <a:avLst/>
          </a:prstGeom>
          <a:noFill/>
          <a:ln>
            <a:noFill/>
          </a:ln>
        </p:spPr>
        <p:txBody>
          <a:bodyPr spcFirstLastPara="1" wrap="square" lIns="91425" tIns="45700" rIns="91425" bIns="45700" anchor="t" anchorCtr="0">
            <a:normAutofit/>
          </a:bodyPr>
          <a:lstStyle>
            <a:lvl1pPr marL="457200" marR="0" lvl="0" indent="-354330" algn="l" rtl="0">
              <a:lnSpc>
                <a:spcPct val="120000"/>
              </a:lnSpc>
              <a:spcBef>
                <a:spcPts val="1000"/>
              </a:spcBef>
              <a:spcAft>
                <a:spcPts val="0"/>
              </a:spcAft>
              <a:buClr>
                <a:schemeClr val="accent1"/>
              </a:buClr>
              <a:buSzPts val="1980"/>
              <a:buFont typeface="Noto Sans Symbols"/>
              <a:buChar char="▪"/>
              <a:defRPr sz="1800" b="0" i="0" u="none" strike="noStrike" cap="none">
                <a:solidFill>
                  <a:schemeClr val="lt1"/>
                </a:solidFill>
                <a:latin typeface="Rockwell"/>
                <a:ea typeface="Rockwell"/>
                <a:cs typeface="Rockwell"/>
                <a:sym typeface="Rockwell"/>
              </a:defRPr>
            </a:lvl1pPr>
            <a:lvl2pPr marL="914400" marR="0" lvl="1" indent="-340360" algn="l" rtl="0">
              <a:lnSpc>
                <a:spcPct val="120000"/>
              </a:lnSpc>
              <a:spcBef>
                <a:spcPts val="500"/>
              </a:spcBef>
              <a:spcAft>
                <a:spcPts val="0"/>
              </a:spcAft>
              <a:buClr>
                <a:schemeClr val="accent1"/>
              </a:buClr>
              <a:buSzPts val="1760"/>
              <a:buFont typeface="Noto Sans Symbols"/>
              <a:buChar char="▪"/>
              <a:defRPr sz="1600" b="0" i="0" u="none" strike="noStrike" cap="none">
                <a:solidFill>
                  <a:schemeClr val="lt1"/>
                </a:solidFill>
                <a:latin typeface="Rockwell"/>
                <a:ea typeface="Rockwell"/>
                <a:cs typeface="Rockwell"/>
                <a:sym typeface="Rockwell"/>
              </a:defRPr>
            </a:lvl2pPr>
            <a:lvl3pPr marL="1371600" marR="0" lvl="2" indent="-326389" algn="l" rtl="0">
              <a:lnSpc>
                <a:spcPct val="120000"/>
              </a:lnSpc>
              <a:spcBef>
                <a:spcPts val="500"/>
              </a:spcBef>
              <a:spcAft>
                <a:spcPts val="0"/>
              </a:spcAft>
              <a:buClr>
                <a:schemeClr val="accent1"/>
              </a:buClr>
              <a:buSzPts val="1540"/>
              <a:buFont typeface="Noto Sans Symbols"/>
              <a:buChar char="▪"/>
              <a:defRPr sz="1400" b="0" i="0" u="none" strike="noStrike" cap="none">
                <a:solidFill>
                  <a:schemeClr val="lt1"/>
                </a:solidFill>
                <a:latin typeface="Rockwell"/>
                <a:ea typeface="Rockwell"/>
                <a:cs typeface="Rockwell"/>
                <a:sym typeface="Rockwell"/>
              </a:defRPr>
            </a:lvl3pPr>
            <a:lvl4pPr marL="1828800" marR="0" lvl="3" indent="-312419" algn="l" rtl="0">
              <a:lnSpc>
                <a:spcPct val="120000"/>
              </a:lnSpc>
              <a:spcBef>
                <a:spcPts val="500"/>
              </a:spcBef>
              <a:spcAft>
                <a:spcPts val="0"/>
              </a:spcAft>
              <a:buClr>
                <a:schemeClr val="accent1"/>
              </a:buClr>
              <a:buSzPts val="1320"/>
              <a:buFont typeface="Noto Sans Symbols"/>
              <a:buChar char="▪"/>
              <a:defRPr sz="1200" b="0" i="0" u="none" strike="noStrike" cap="none">
                <a:solidFill>
                  <a:schemeClr val="lt1"/>
                </a:solidFill>
                <a:latin typeface="Rockwell"/>
                <a:ea typeface="Rockwell"/>
                <a:cs typeface="Rockwell"/>
                <a:sym typeface="Rockwell"/>
              </a:defRPr>
            </a:lvl4pPr>
            <a:lvl5pPr marL="2286000" marR="0" lvl="4" indent="-312420" algn="l" rtl="0">
              <a:lnSpc>
                <a:spcPct val="120000"/>
              </a:lnSpc>
              <a:spcBef>
                <a:spcPts val="500"/>
              </a:spcBef>
              <a:spcAft>
                <a:spcPts val="0"/>
              </a:spcAft>
              <a:buClr>
                <a:schemeClr val="accent1"/>
              </a:buClr>
              <a:buSzPts val="1320"/>
              <a:buFont typeface="Noto Sans Symbols"/>
              <a:buChar char="▪"/>
              <a:defRPr sz="1200" b="0" i="0" u="none" strike="noStrike" cap="none">
                <a:solidFill>
                  <a:schemeClr val="lt1"/>
                </a:solidFill>
                <a:latin typeface="Rockwell"/>
                <a:ea typeface="Rockwell"/>
                <a:cs typeface="Rockwell"/>
                <a:sym typeface="Rockwell"/>
              </a:defRPr>
            </a:lvl5pPr>
            <a:lvl6pPr marL="2743200" marR="0" lvl="5" indent="-312420" algn="l" rtl="0">
              <a:lnSpc>
                <a:spcPct val="120000"/>
              </a:lnSpc>
              <a:spcBef>
                <a:spcPts val="500"/>
              </a:spcBef>
              <a:spcAft>
                <a:spcPts val="0"/>
              </a:spcAft>
              <a:buClr>
                <a:schemeClr val="accent1"/>
              </a:buClr>
              <a:buSzPts val="1320"/>
              <a:buFont typeface="Noto Sans Symbols"/>
              <a:buChar char="▪"/>
              <a:defRPr sz="1200" b="0" i="0" u="none" strike="noStrike" cap="none">
                <a:solidFill>
                  <a:schemeClr val="lt1"/>
                </a:solidFill>
                <a:latin typeface="Rockwell"/>
                <a:ea typeface="Rockwell"/>
                <a:cs typeface="Rockwell"/>
                <a:sym typeface="Rockwell"/>
              </a:defRPr>
            </a:lvl6pPr>
            <a:lvl7pPr marL="3200400" marR="0" lvl="6" indent="-312420" algn="l" rtl="0">
              <a:lnSpc>
                <a:spcPct val="120000"/>
              </a:lnSpc>
              <a:spcBef>
                <a:spcPts val="500"/>
              </a:spcBef>
              <a:spcAft>
                <a:spcPts val="0"/>
              </a:spcAft>
              <a:buClr>
                <a:schemeClr val="accent1"/>
              </a:buClr>
              <a:buSzPts val="1320"/>
              <a:buFont typeface="Noto Sans Symbols"/>
              <a:buChar char="▪"/>
              <a:defRPr sz="1200" b="0" i="0" u="none" strike="noStrike" cap="none">
                <a:solidFill>
                  <a:schemeClr val="lt1"/>
                </a:solidFill>
                <a:latin typeface="Rockwell"/>
                <a:ea typeface="Rockwell"/>
                <a:cs typeface="Rockwell"/>
                <a:sym typeface="Rockwell"/>
              </a:defRPr>
            </a:lvl7pPr>
            <a:lvl8pPr marL="3657600" marR="0" lvl="7" indent="-312420" algn="l" rtl="0">
              <a:lnSpc>
                <a:spcPct val="120000"/>
              </a:lnSpc>
              <a:spcBef>
                <a:spcPts val="500"/>
              </a:spcBef>
              <a:spcAft>
                <a:spcPts val="0"/>
              </a:spcAft>
              <a:buClr>
                <a:schemeClr val="accent1"/>
              </a:buClr>
              <a:buSzPts val="1320"/>
              <a:buFont typeface="Noto Sans Symbols"/>
              <a:buChar char="▪"/>
              <a:defRPr sz="1200" b="0" i="0" u="none" strike="noStrike" cap="none">
                <a:solidFill>
                  <a:schemeClr val="lt1"/>
                </a:solidFill>
                <a:latin typeface="Rockwell"/>
                <a:ea typeface="Rockwell"/>
                <a:cs typeface="Rockwell"/>
                <a:sym typeface="Rockwell"/>
              </a:defRPr>
            </a:lvl8pPr>
            <a:lvl9pPr marL="4114800" marR="0" lvl="8" indent="-312420" algn="l" rtl="0">
              <a:lnSpc>
                <a:spcPct val="120000"/>
              </a:lnSpc>
              <a:spcBef>
                <a:spcPts val="500"/>
              </a:spcBef>
              <a:spcAft>
                <a:spcPts val="0"/>
              </a:spcAft>
              <a:buClr>
                <a:schemeClr val="accent1"/>
              </a:buClr>
              <a:buSzPts val="1320"/>
              <a:buFont typeface="Noto Sans Symbols"/>
              <a:buChar char="▪"/>
              <a:defRPr sz="1200" b="0" i="0" u="none" strike="noStrike" cap="none">
                <a:solidFill>
                  <a:schemeClr val="lt1"/>
                </a:solidFill>
                <a:latin typeface="Rockwell"/>
                <a:ea typeface="Rockwell"/>
                <a:cs typeface="Rockwell"/>
                <a:sym typeface="Rockwell"/>
              </a:defRPr>
            </a:lvl9pPr>
          </a:lstStyle>
          <a:p>
            <a:endParaRPr/>
          </a:p>
        </p:txBody>
      </p:sp>
      <p:sp>
        <p:nvSpPr>
          <p:cNvPr id="337" name="Google Shape;337;p8"/>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338" name="Google Shape;338;p8"/>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339" name="Google Shape;339;p8"/>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u="none">
                <a:solidFill>
                  <a:schemeClr val="lt1"/>
                </a:solidFill>
                <a:latin typeface="Rockwell"/>
                <a:ea typeface="Rockwell"/>
                <a:cs typeface="Rockwell"/>
                <a:sym typeface="Rockwell"/>
              </a:defRPr>
            </a:lvl1pPr>
            <a:lvl2pPr marL="0" marR="0" lvl="1" indent="0" algn="r" rtl="0">
              <a:spcBef>
                <a:spcPts val="0"/>
              </a:spcBef>
              <a:buNone/>
              <a:defRPr sz="1000" b="0" u="none">
                <a:solidFill>
                  <a:schemeClr val="lt1"/>
                </a:solidFill>
                <a:latin typeface="Rockwell"/>
                <a:ea typeface="Rockwell"/>
                <a:cs typeface="Rockwell"/>
                <a:sym typeface="Rockwell"/>
              </a:defRPr>
            </a:lvl2pPr>
            <a:lvl3pPr marL="0" marR="0" lvl="2" indent="0" algn="r" rtl="0">
              <a:spcBef>
                <a:spcPts val="0"/>
              </a:spcBef>
              <a:buNone/>
              <a:defRPr sz="1000" b="0" u="none">
                <a:solidFill>
                  <a:schemeClr val="lt1"/>
                </a:solidFill>
                <a:latin typeface="Rockwell"/>
                <a:ea typeface="Rockwell"/>
                <a:cs typeface="Rockwell"/>
                <a:sym typeface="Rockwell"/>
              </a:defRPr>
            </a:lvl3pPr>
            <a:lvl4pPr marL="0" marR="0" lvl="3" indent="0" algn="r" rtl="0">
              <a:spcBef>
                <a:spcPts val="0"/>
              </a:spcBef>
              <a:buNone/>
              <a:defRPr sz="1000" b="0" u="none">
                <a:solidFill>
                  <a:schemeClr val="lt1"/>
                </a:solidFill>
                <a:latin typeface="Rockwell"/>
                <a:ea typeface="Rockwell"/>
                <a:cs typeface="Rockwell"/>
                <a:sym typeface="Rockwell"/>
              </a:defRPr>
            </a:lvl4pPr>
            <a:lvl5pPr marL="0" marR="0" lvl="4" indent="0" algn="r" rtl="0">
              <a:spcBef>
                <a:spcPts val="0"/>
              </a:spcBef>
              <a:buNone/>
              <a:defRPr sz="1000" b="0" u="none">
                <a:solidFill>
                  <a:schemeClr val="lt1"/>
                </a:solidFill>
                <a:latin typeface="Rockwell"/>
                <a:ea typeface="Rockwell"/>
                <a:cs typeface="Rockwell"/>
                <a:sym typeface="Rockwell"/>
              </a:defRPr>
            </a:lvl5pPr>
            <a:lvl6pPr marL="0" marR="0" lvl="5" indent="0" algn="r" rtl="0">
              <a:spcBef>
                <a:spcPts val="0"/>
              </a:spcBef>
              <a:buNone/>
              <a:defRPr sz="1000" b="0" u="none">
                <a:solidFill>
                  <a:schemeClr val="lt1"/>
                </a:solidFill>
                <a:latin typeface="Rockwell"/>
                <a:ea typeface="Rockwell"/>
                <a:cs typeface="Rockwell"/>
                <a:sym typeface="Rockwell"/>
              </a:defRPr>
            </a:lvl6pPr>
            <a:lvl7pPr marL="0" marR="0" lvl="6" indent="0" algn="r" rtl="0">
              <a:spcBef>
                <a:spcPts val="0"/>
              </a:spcBef>
              <a:buNone/>
              <a:defRPr sz="1000" b="0" u="none">
                <a:solidFill>
                  <a:schemeClr val="lt1"/>
                </a:solidFill>
                <a:latin typeface="Rockwell"/>
                <a:ea typeface="Rockwell"/>
                <a:cs typeface="Rockwell"/>
                <a:sym typeface="Rockwell"/>
              </a:defRPr>
            </a:lvl7pPr>
            <a:lvl8pPr marL="0" marR="0" lvl="7" indent="0" algn="r" rtl="0">
              <a:spcBef>
                <a:spcPts val="0"/>
              </a:spcBef>
              <a:buNone/>
              <a:defRPr sz="1000" b="0" u="none">
                <a:solidFill>
                  <a:schemeClr val="lt1"/>
                </a:solidFill>
                <a:latin typeface="Rockwell"/>
                <a:ea typeface="Rockwell"/>
                <a:cs typeface="Rockwell"/>
                <a:sym typeface="Rockwell"/>
              </a:defRPr>
            </a:lvl8pPr>
            <a:lvl9pPr marL="0" marR="0" lvl="8" indent="0" algn="r" rtl="0">
              <a:spcBef>
                <a:spcPts val="0"/>
              </a:spcBef>
              <a:buNone/>
              <a:defRPr sz="1000" b="0" u="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ideo" Target="https://www.youtube.com/embed/_0VsDeCUEj0?feature=oembed" TargetMode="Externa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ideo" Target="https://www.youtube.com/embed/HiFMCVdv1to?feature=oembed" TargetMode="Externa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3"/>
        <p:cNvGrpSpPr/>
        <p:nvPr/>
      </p:nvGrpSpPr>
      <p:grpSpPr>
        <a:xfrm>
          <a:off x="0" y="0"/>
          <a:ext cx="0" cy="0"/>
          <a:chOff x="0" y="0"/>
          <a:chExt cx="0" cy="0"/>
        </a:xfrm>
      </p:grpSpPr>
      <p:sp>
        <p:nvSpPr>
          <p:cNvPr id="374" name="Google Shape;374;p1"/>
          <p:cNvSpPr/>
          <p:nvPr/>
        </p:nvSpPr>
        <p:spPr>
          <a:xfrm>
            <a:off x="0"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grpSp>
        <p:nvGrpSpPr>
          <p:cNvPr id="375" name="Google Shape;375;p1"/>
          <p:cNvGrpSpPr/>
          <p:nvPr/>
        </p:nvGrpSpPr>
        <p:grpSpPr>
          <a:xfrm>
            <a:off x="-329674" y="-59376"/>
            <a:ext cx="12515851" cy="6923798"/>
            <a:chOff x="-329674" y="-51881"/>
            <a:chExt cx="12515851" cy="6923798"/>
          </a:xfrm>
        </p:grpSpPr>
        <p:sp>
          <p:nvSpPr>
            <p:cNvPr id="376" name="Google Shape;376;p1"/>
            <p:cNvSpPr/>
            <p:nvPr/>
          </p:nvSpPr>
          <p:spPr>
            <a:xfrm>
              <a:off x="-329674" y="1298404"/>
              <a:ext cx="9702800" cy="5573512"/>
            </a:xfrm>
            <a:custGeom>
              <a:avLst/>
              <a:gdLst/>
              <a:ahLst/>
              <a:cxnLst/>
              <a:rect l="l" t="t" r="r" b="b"/>
              <a:pathLst>
                <a:path w="2038" h="1169" extrusionOk="0">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377" name="Google Shape;377;p1"/>
            <p:cNvSpPr/>
            <p:nvPr/>
          </p:nvSpPr>
          <p:spPr>
            <a:xfrm>
              <a:off x="670451" y="2018236"/>
              <a:ext cx="7373938" cy="4848892"/>
            </a:xfrm>
            <a:custGeom>
              <a:avLst/>
              <a:gdLst/>
              <a:ahLst/>
              <a:cxnLst/>
              <a:rect l="l" t="t" r="r" b="b"/>
              <a:pathLst>
                <a:path w="1549" h="1017" extrusionOk="0">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378" name="Google Shape;378;p1"/>
            <p:cNvSpPr/>
            <p:nvPr/>
          </p:nvSpPr>
          <p:spPr>
            <a:xfrm>
              <a:off x="251351" y="1788400"/>
              <a:ext cx="8035925" cy="5083516"/>
            </a:xfrm>
            <a:custGeom>
              <a:avLst/>
              <a:gdLst/>
              <a:ahLst/>
              <a:cxnLst/>
              <a:rect l="l" t="t" r="r" b="b"/>
              <a:pathLst>
                <a:path w="1688" h="1066" extrusionOk="0">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379" name="Google Shape;379;p1"/>
            <p:cNvSpPr/>
            <p:nvPr/>
          </p:nvSpPr>
          <p:spPr>
            <a:xfrm>
              <a:off x="-1061" y="549842"/>
              <a:ext cx="10334625" cy="6322075"/>
            </a:xfrm>
            <a:custGeom>
              <a:avLst/>
              <a:gdLst/>
              <a:ahLst/>
              <a:cxnLst/>
              <a:rect l="l" t="t" r="r" b="b"/>
              <a:pathLst>
                <a:path w="2171" h="1326" extrusionOk="0">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380" name="Google Shape;380;p1"/>
            <p:cNvSpPr/>
            <p:nvPr/>
          </p:nvSpPr>
          <p:spPr>
            <a:xfrm>
              <a:off x="3701" y="6186246"/>
              <a:ext cx="504825" cy="681527"/>
            </a:xfrm>
            <a:custGeom>
              <a:avLst/>
              <a:gdLst/>
              <a:ahLst/>
              <a:cxnLst/>
              <a:rect l="l" t="t" r="r" b="b"/>
              <a:pathLst>
                <a:path w="106" h="143" extrusionOk="0">
                  <a:moveTo>
                    <a:pt x="0" y="0"/>
                  </a:moveTo>
                  <a:cubicBezTo>
                    <a:pt x="35" y="54"/>
                    <a:pt x="70" y="101"/>
                    <a:pt x="106" y="14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381" name="Google Shape;381;p1"/>
            <p:cNvSpPr/>
            <p:nvPr/>
          </p:nvSpPr>
          <p:spPr>
            <a:xfrm>
              <a:off x="-1061" y="-51881"/>
              <a:ext cx="11091863" cy="6923796"/>
            </a:xfrm>
            <a:custGeom>
              <a:avLst/>
              <a:gdLst/>
              <a:ahLst/>
              <a:cxnLst/>
              <a:rect l="l" t="t" r="r" b="b"/>
              <a:pathLst>
                <a:path w="2330" h="1452" extrusionOk="0">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382" name="Google Shape;382;p1"/>
            <p:cNvSpPr/>
            <p:nvPr/>
          </p:nvSpPr>
          <p:spPr>
            <a:xfrm>
              <a:off x="5426601" y="5579"/>
              <a:ext cx="5788025" cy="6847184"/>
            </a:xfrm>
            <a:custGeom>
              <a:avLst/>
              <a:gdLst/>
              <a:ahLst/>
              <a:cxnLst/>
              <a:rect l="l" t="t" r="r" b="b"/>
              <a:pathLst>
                <a:path w="1216" h="1436" extrusionOk="0">
                  <a:moveTo>
                    <a:pt x="1094" y="1436"/>
                  </a:moveTo>
                  <a:cubicBezTo>
                    <a:pt x="1216" y="1114"/>
                    <a:pt x="904" y="770"/>
                    <a:pt x="709" y="551"/>
                  </a:cubicBezTo>
                  <a:cubicBezTo>
                    <a:pt x="509" y="327"/>
                    <a:pt x="274" y="127"/>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383" name="Google Shape;383;p1"/>
            <p:cNvSpPr/>
            <p:nvPr/>
          </p:nvSpPr>
          <p:spPr>
            <a:xfrm>
              <a:off x="-1061" y="5579"/>
              <a:ext cx="1057275" cy="614491"/>
            </a:xfrm>
            <a:custGeom>
              <a:avLst/>
              <a:gdLst/>
              <a:ahLst/>
              <a:cxnLst/>
              <a:rect l="l" t="t" r="r" b="b"/>
              <a:pathLst>
                <a:path w="222" h="129" extrusionOk="0">
                  <a:moveTo>
                    <a:pt x="222" y="0"/>
                  </a:moveTo>
                  <a:cubicBezTo>
                    <a:pt x="152" y="35"/>
                    <a:pt x="76" y="78"/>
                    <a:pt x="0" y="12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384" name="Google Shape;384;p1"/>
            <p:cNvSpPr/>
            <p:nvPr/>
          </p:nvSpPr>
          <p:spPr>
            <a:xfrm>
              <a:off x="5821889" y="5579"/>
              <a:ext cx="5588000" cy="6866337"/>
            </a:xfrm>
            <a:custGeom>
              <a:avLst/>
              <a:gdLst/>
              <a:ahLst/>
              <a:cxnLst/>
              <a:rect l="l" t="t" r="r" b="b"/>
              <a:pathLst>
                <a:path w="1174" h="1440" extrusionOk="0">
                  <a:moveTo>
                    <a:pt x="1067" y="1440"/>
                  </a:moveTo>
                  <a:cubicBezTo>
                    <a:pt x="1174" y="1124"/>
                    <a:pt x="887" y="797"/>
                    <a:pt x="698" y="577"/>
                  </a:cubicBezTo>
                  <a:cubicBezTo>
                    <a:pt x="500" y="348"/>
                    <a:pt x="270" y="14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385" name="Google Shape;385;p1"/>
            <p:cNvSpPr/>
            <p:nvPr/>
          </p:nvSpPr>
          <p:spPr>
            <a:xfrm>
              <a:off x="3701" y="790"/>
              <a:ext cx="595313" cy="352734"/>
            </a:xfrm>
            <a:custGeom>
              <a:avLst/>
              <a:gdLst/>
              <a:ahLst/>
              <a:cxnLst/>
              <a:rect l="l" t="t" r="r" b="b"/>
              <a:pathLst>
                <a:path w="125" h="74" extrusionOk="0">
                  <a:moveTo>
                    <a:pt x="125" y="0"/>
                  </a:moveTo>
                  <a:cubicBezTo>
                    <a:pt x="85" y="22"/>
                    <a:pt x="43" y="47"/>
                    <a:pt x="0" y="74"/>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386" name="Google Shape;386;p1"/>
            <p:cNvSpPr/>
            <p:nvPr/>
          </p:nvSpPr>
          <p:spPr>
            <a:xfrm>
              <a:off x="6012389" y="5579"/>
              <a:ext cx="5497513" cy="6866337"/>
            </a:xfrm>
            <a:custGeom>
              <a:avLst/>
              <a:gdLst/>
              <a:ahLst/>
              <a:cxnLst/>
              <a:rect l="l" t="t" r="r" b="b"/>
              <a:pathLst>
                <a:path w="1155" h="1440" extrusionOk="0">
                  <a:moveTo>
                    <a:pt x="1056" y="1440"/>
                  </a:moveTo>
                  <a:cubicBezTo>
                    <a:pt x="1155" y="1123"/>
                    <a:pt x="875" y="801"/>
                    <a:pt x="686" y="580"/>
                  </a:cubicBezTo>
                  <a:cubicBezTo>
                    <a:pt x="491" y="352"/>
                    <a:pt x="264" y="145"/>
                    <a:pt x="0" y="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387" name="Google Shape;387;p1"/>
            <p:cNvSpPr/>
            <p:nvPr/>
          </p:nvSpPr>
          <p:spPr>
            <a:xfrm>
              <a:off x="-1061" y="5579"/>
              <a:ext cx="357188" cy="213875"/>
            </a:xfrm>
            <a:custGeom>
              <a:avLst/>
              <a:gdLst/>
              <a:ahLst/>
              <a:cxnLst/>
              <a:rect l="l" t="t" r="r" b="b"/>
              <a:pathLst>
                <a:path w="75" h="45" extrusionOk="0">
                  <a:moveTo>
                    <a:pt x="75" y="0"/>
                  </a:moveTo>
                  <a:cubicBezTo>
                    <a:pt x="50" y="14"/>
                    <a:pt x="25" y="29"/>
                    <a:pt x="0" y="45"/>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388" name="Google Shape;388;p1"/>
            <p:cNvSpPr/>
            <p:nvPr/>
          </p:nvSpPr>
          <p:spPr>
            <a:xfrm>
              <a:off x="6210826" y="790"/>
              <a:ext cx="5522913" cy="6871126"/>
            </a:xfrm>
            <a:custGeom>
              <a:avLst/>
              <a:gdLst/>
              <a:ahLst/>
              <a:cxnLst/>
              <a:rect l="l" t="t" r="r" b="b"/>
              <a:pathLst>
                <a:path w="1160" h="1441" extrusionOk="0">
                  <a:moveTo>
                    <a:pt x="1053" y="1441"/>
                  </a:moveTo>
                  <a:cubicBezTo>
                    <a:pt x="1160" y="1129"/>
                    <a:pt x="892" y="817"/>
                    <a:pt x="705" y="599"/>
                  </a:cubicBezTo>
                  <a:cubicBezTo>
                    <a:pt x="503" y="365"/>
                    <a:pt x="270" y="152"/>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389" name="Google Shape;389;p1"/>
            <p:cNvSpPr/>
            <p:nvPr/>
          </p:nvSpPr>
          <p:spPr>
            <a:xfrm>
              <a:off x="6463239" y="5579"/>
              <a:ext cx="5413375" cy="6866337"/>
            </a:xfrm>
            <a:custGeom>
              <a:avLst/>
              <a:gdLst/>
              <a:ahLst/>
              <a:cxnLst/>
              <a:rect l="l" t="t" r="r" b="b"/>
              <a:pathLst>
                <a:path w="1137" h="1440" extrusionOk="0">
                  <a:moveTo>
                    <a:pt x="1040" y="1440"/>
                  </a:moveTo>
                  <a:cubicBezTo>
                    <a:pt x="1137" y="1131"/>
                    <a:pt x="883" y="828"/>
                    <a:pt x="698" y="611"/>
                  </a:cubicBezTo>
                  <a:cubicBezTo>
                    <a:pt x="498" y="375"/>
                    <a:pt x="268" y="159"/>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390" name="Google Shape;390;p1"/>
            <p:cNvSpPr/>
            <p:nvPr/>
          </p:nvSpPr>
          <p:spPr>
            <a:xfrm>
              <a:off x="6877576" y="5579"/>
              <a:ext cx="5037138" cy="6861550"/>
            </a:xfrm>
            <a:custGeom>
              <a:avLst/>
              <a:gdLst/>
              <a:ahLst/>
              <a:cxnLst/>
              <a:rect l="l" t="t" r="r" b="b"/>
              <a:pathLst>
                <a:path w="1058" h="1439" extrusionOk="0">
                  <a:moveTo>
                    <a:pt x="1011" y="1439"/>
                  </a:moveTo>
                  <a:cubicBezTo>
                    <a:pt x="1058" y="1131"/>
                    <a:pt x="825" y="841"/>
                    <a:pt x="648" y="617"/>
                  </a:cubicBezTo>
                  <a:cubicBezTo>
                    <a:pt x="462" y="383"/>
                    <a:pt x="248" y="16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391" name="Google Shape;391;p1"/>
            <p:cNvSpPr/>
            <p:nvPr/>
          </p:nvSpPr>
          <p:spPr>
            <a:xfrm>
              <a:off x="8768289" y="5579"/>
              <a:ext cx="3417888" cy="2742066"/>
            </a:xfrm>
            <a:custGeom>
              <a:avLst/>
              <a:gdLst/>
              <a:ahLst/>
              <a:cxnLst/>
              <a:rect l="l" t="t" r="r" b="b"/>
              <a:pathLst>
                <a:path w="718" h="575" extrusionOk="0">
                  <a:moveTo>
                    <a:pt x="718" y="575"/>
                  </a:moveTo>
                  <a:cubicBezTo>
                    <a:pt x="500" y="360"/>
                    <a:pt x="260" y="163"/>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392" name="Google Shape;392;p1"/>
            <p:cNvSpPr/>
            <p:nvPr/>
          </p:nvSpPr>
          <p:spPr>
            <a:xfrm>
              <a:off x="9235014" y="10367"/>
              <a:ext cx="2951163" cy="2555325"/>
            </a:xfrm>
            <a:custGeom>
              <a:avLst/>
              <a:gdLst/>
              <a:ahLst/>
              <a:cxnLst/>
              <a:rect l="l" t="t" r="r" b="b"/>
              <a:pathLst>
                <a:path w="620" h="536" extrusionOk="0">
                  <a:moveTo>
                    <a:pt x="620" y="536"/>
                  </a:moveTo>
                  <a:cubicBezTo>
                    <a:pt x="404" y="314"/>
                    <a:pt x="196" y="13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393" name="Google Shape;393;p1"/>
            <p:cNvSpPr/>
            <p:nvPr/>
          </p:nvSpPr>
          <p:spPr>
            <a:xfrm>
              <a:off x="10020826" y="5579"/>
              <a:ext cx="2165350" cy="1358265"/>
            </a:xfrm>
            <a:custGeom>
              <a:avLst/>
              <a:gdLst/>
              <a:ahLst/>
              <a:cxnLst/>
              <a:rect l="l" t="t" r="r" b="b"/>
              <a:pathLst>
                <a:path w="455" h="285" extrusionOk="0">
                  <a:moveTo>
                    <a:pt x="0" y="0"/>
                  </a:moveTo>
                  <a:cubicBezTo>
                    <a:pt x="153" y="85"/>
                    <a:pt x="308" y="180"/>
                    <a:pt x="455" y="285"/>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394" name="Google Shape;394;p1"/>
            <p:cNvSpPr/>
            <p:nvPr/>
          </p:nvSpPr>
          <p:spPr>
            <a:xfrm>
              <a:off x="11290826" y="5579"/>
              <a:ext cx="895350" cy="534687"/>
            </a:xfrm>
            <a:custGeom>
              <a:avLst/>
              <a:gdLst/>
              <a:ahLst/>
              <a:cxnLst/>
              <a:rect l="l" t="t" r="r" b="b"/>
              <a:pathLst>
                <a:path w="188" h="112" extrusionOk="0">
                  <a:moveTo>
                    <a:pt x="0" y="0"/>
                  </a:moveTo>
                  <a:cubicBezTo>
                    <a:pt x="63" y="36"/>
                    <a:pt x="126" y="73"/>
                    <a:pt x="188" y="112"/>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grpSp>
      <p:grpSp>
        <p:nvGrpSpPr>
          <p:cNvPr id="395" name="Google Shape;395;p1"/>
          <p:cNvGrpSpPr/>
          <p:nvPr/>
        </p:nvGrpSpPr>
        <p:grpSpPr>
          <a:xfrm>
            <a:off x="807084" y="1186483"/>
            <a:ext cx="3822597" cy="4477933"/>
            <a:chOff x="807084" y="1186483"/>
            <a:chExt cx="3822597" cy="4477933"/>
          </a:xfrm>
        </p:grpSpPr>
        <p:sp>
          <p:nvSpPr>
            <p:cNvPr id="396" name="Google Shape;396;p1"/>
            <p:cNvSpPr/>
            <p:nvPr/>
          </p:nvSpPr>
          <p:spPr>
            <a:xfrm>
              <a:off x="807531" y="1186483"/>
              <a:ext cx="3821702" cy="71618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397" name="Google Shape;397;p1"/>
            <p:cNvSpPr/>
            <p:nvPr/>
          </p:nvSpPr>
          <p:spPr>
            <a:xfrm rot="10800000">
              <a:off x="2514766" y="5313353"/>
              <a:ext cx="407233" cy="35106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398" name="Google Shape;398;p1"/>
            <p:cNvSpPr/>
            <p:nvPr/>
          </p:nvSpPr>
          <p:spPr>
            <a:xfrm>
              <a:off x="807084" y="1991156"/>
              <a:ext cx="3822597" cy="332219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grpSp>
      <p:sp>
        <p:nvSpPr>
          <p:cNvPr id="399" name="Google Shape;399;p1"/>
          <p:cNvSpPr txBox="1">
            <a:spLocks noGrp="1"/>
          </p:cNvSpPr>
          <p:nvPr>
            <p:ph type="ctrTitle"/>
          </p:nvPr>
        </p:nvSpPr>
        <p:spPr>
          <a:xfrm>
            <a:off x="895415" y="2075504"/>
            <a:ext cx="3654569" cy="2042725"/>
          </a:xfrm>
          <a:prstGeom prst="rect">
            <a:avLst/>
          </a:prstGeom>
          <a:noFill/>
          <a:ln>
            <a:noFill/>
          </a:ln>
        </p:spPr>
        <p:txBody>
          <a:bodyPr spcFirstLastPara="1" wrap="square" lIns="228600" tIns="228600" rIns="228600" bIns="0" anchor="b" anchorCtr="0">
            <a:normAutofit/>
          </a:bodyPr>
          <a:lstStyle/>
          <a:p>
            <a:pPr marL="0" lvl="0" indent="0" algn="ctr" rtl="0">
              <a:lnSpc>
                <a:spcPct val="80000"/>
              </a:lnSpc>
              <a:spcBef>
                <a:spcPts val="0"/>
              </a:spcBef>
              <a:spcAft>
                <a:spcPts val="0"/>
              </a:spcAft>
              <a:buClr>
                <a:srgbClr val="FFFEFF"/>
              </a:buClr>
              <a:buSzPts val="3400"/>
              <a:buFont typeface="Calibri"/>
              <a:buNone/>
            </a:pPr>
            <a:r>
              <a:rPr lang="fr-FR" sz="3400" b="1"/>
              <a:t>What is at stake with the early days of Trump’s second term?</a:t>
            </a:r>
            <a:endParaRPr/>
          </a:p>
        </p:txBody>
      </p:sp>
      <p:pic>
        <p:nvPicPr>
          <p:cNvPr id="400" name="Google Shape;400;p1" descr="Une image contenant personne, Visage humain, habits, cravate&#10;&#10;Le contenu généré par l’IA peut être incorrect."/>
          <p:cNvPicPr preferRelativeResize="0"/>
          <p:nvPr/>
        </p:nvPicPr>
        <p:blipFill rotWithShape="1">
          <a:blip r:embed="rId3">
            <a:alphaModFix/>
          </a:blip>
          <a:srcRect t="6603" r="2" b="14854"/>
          <a:stretch/>
        </p:blipFill>
        <p:spPr>
          <a:xfrm>
            <a:off x="5446972" y="227"/>
            <a:ext cx="6745028" cy="685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99"/>
                                        </p:tgtEl>
                                        <p:attrNameLst>
                                          <p:attrName>style.visibility</p:attrName>
                                        </p:attrNameLst>
                                      </p:cBhvr>
                                      <p:to>
                                        <p:strVal val="visible"/>
                                      </p:to>
                                    </p:set>
                                    <p:animEffect transition="in" filter="fade">
                                      <p:cBhvr>
                                        <p:cTn id="7" dur="700"/>
                                        <p:tgtEl>
                                          <p:spTgt spid="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
              <a:srgbClr val="FFFFFF"/>
            </a:gs>
            <a:gs pos="100000">
              <a:srgbClr val="B8B8B8"/>
            </a:gs>
          </a:gsLst>
          <a:path path="circle">
            <a:fillToRect l="50000" t="50000" r="50000" b="50000"/>
          </a:path>
          <a:tileRect/>
        </a:gradFill>
        <a:effectLst/>
      </p:bgPr>
    </p:bg>
    <p:spTree>
      <p:nvGrpSpPr>
        <p:cNvPr id="1" name="Shape 491"/>
        <p:cNvGrpSpPr/>
        <p:nvPr/>
      </p:nvGrpSpPr>
      <p:grpSpPr>
        <a:xfrm>
          <a:off x="0" y="0"/>
          <a:ext cx="0" cy="0"/>
          <a:chOff x="0" y="0"/>
          <a:chExt cx="0" cy="0"/>
        </a:xfrm>
      </p:grpSpPr>
      <p:sp>
        <p:nvSpPr>
          <p:cNvPr id="492" name="Google Shape;492;g380824532cf_0_0"/>
          <p:cNvSpPr/>
          <p:nvPr/>
        </p:nvSpPr>
        <p:spPr>
          <a:xfrm>
            <a:off x="0" y="0"/>
            <a:ext cx="12192000" cy="6858000"/>
          </a:xfrm>
          <a:prstGeom prst="rect">
            <a:avLst/>
          </a:prstGeom>
          <a:gradFill>
            <a:gsLst>
              <a:gs pos="0">
                <a:srgbClr val="FFFFFF"/>
              </a:gs>
              <a:gs pos="10000">
                <a:srgbClr val="FFFFFF"/>
              </a:gs>
              <a:gs pos="100000">
                <a:srgbClr val="B8B8B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grpSp>
        <p:nvGrpSpPr>
          <p:cNvPr id="493" name="Google Shape;493;g380824532cf_0_0"/>
          <p:cNvGrpSpPr/>
          <p:nvPr/>
        </p:nvGrpSpPr>
        <p:grpSpPr>
          <a:xfrm>
            <a:off x="-420624" y="0"/>
            <a:ext cx="12584114" cy="6853238"/>
            <a:chOff x="-417513" y="0"/>
            <a:chExt cx="12584114" cy="6853238"/>
          </a:xfrm>
        </p:grpSpPr>
        <p:sp>
          <p:nvSpPr>
            <p:cNvPr id="494" name="Google Shape;494;g380824532cf_0_0"/>
            <p:cNvSpPr/>
            <p:nvPr/>
          </p:nvSpPr>
          <p:spPr>
            <a:xfrm>
              <a:off x="1306513" y="0"/>
              <a:ext cx="3862388" cy="6843712"/>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95" name="Google Shape;495;g380824532cf_0_0"/>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96" name="Google Shape;496;g380824532cf_0_0"/>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97" name="Google Shape;497;g380824532cf_0_0"/>
            <p:cNvSpPr/>
            <p:nvPr/>
          </p:nvSpPr>
          <p:spPr>
            <a:xfrm>
              <a:off x="1120775" y="0"/>
              <a:ext cx="3676651" cy="6843712"/>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98" name="Google Shape;498;g380824532cf_0_0"/>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99" name="Google Shape;499;g380824532cf_0_0"/>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00" name="Google Shape;500;g380824532cf_0_0"/>
            <p:cNvSpPr/>
            <p:nvPr/>
          </p:nvSpPr>
          <p:spPr>
            <a:xfrm>
              <a:off x="1001713" y="0"/>
              <a:ext cx="3621089" cy="6843712"/>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01" name="Google Shape;501;g380824532cf_0_0"/>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02" name="Google Shape;502;g380824532cf_0_0"/>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03" name="Google Shape;503;g380824532cf_0_0"/>
            <p:cNvSpPr/>
            <p:nvPr/>
          </p:nvSpPr>
          <p:spPr>
            <a:xfrm>
              <a:off x="1001713" y="0"/>
              <a:ext cx="3244849" cy="6843712"/>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04" name="Google Shape;504;g380824532cf_0_0"/>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05" name="Google Shape;505;g380824532cf_0_0"/>
            <p:cNvSpPr/>
            <p:nvPr/>
          </p:nvSpPr>
          <p:spPr>
            <a:xfrm>
              <a:off x="889000" y="0"/>
              <a:ext cx="3230563" cy="6843712"/>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06" name="Google Shape;506;g380824532cf_0_0"/>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07" name="Google Shape;507;g380824532cf_0_0"/>
            <p:cNvSpPr/>
            <p:nvPr/>
          </p:nvSpPr>
          <p:spPr>
            <a:xfrm>
              <a:off x="484188" y="0"/>
              <a:ext cx="3421064" cy="6843712"/>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08" name="Google Shape;508;g380824532cf_0_0"/>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09" name="Google Shape;509;g380824532cf_0_0"/>
            <p:cNvSpPr/>
            <p:nvPr/>
          </p:nvSpPr>
          <p:spPr>
            <a:xfrm>
              <a:off x="598488" y="0"/>
              <a:ext cx="2717799" cy="6843712"/>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10" name="Google Shape;510;g380824532cf_0_0"/>
            <p:cNvSpPr/>
            <p:nvPr/>
          </p:nvSpPr>
          <p:spPr>
            <a:xfrm>
              <a:off x="261938" y="0"/>
              <a:ext cx="2944812" cy="6843712"/>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11" name="Google Shape;511;g380824532cf_0_0"/>
            <p:cNvSpPr/>
            <p:nvPr/>
          </p:nvSpPr>
          <p:spPr>
            <a:xfrm>
              <a:off x="-417513" y="0"/>
              <a:ext cx="2403475" cy="6843712"/>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12" name="Google Shape;512;g380824532cf_0_0"/>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13" name="Google Shape;513;g380824532cf_0_0"/>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14" name="Google Shape;514;g380824532cf_0_0"/>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grpSp>
      <p:pic>
        <p:nvPicPr>
          <p:cNvPr id="515" name="Google Shape;515;g380824532cf_0_0"/>
          <p:cNvPicPr preferRelativeResize="0"/>
          <p:nvPr/>
        </p:nvPicPr>
        <p:blipFill>
          <a:blip r:embed="rId3">
            <a:alphaModFix/>
          </a:blip>
          <a:stretch>
            <a:fillRect/>
          </a:stretch>
        </p:blipFill>
        <p:spPr>
          <a:xfrm>
            <a:off x="3524250" y="0"/>
            <a:ext cx="51435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
              <a:srgbClr val="FFFFFF"/>
            </a:gs>
            <a:gs pos="100000">
              <a:srgbClr val="B8B8B8"/>
            </a:gs>
          </a:gsLst>
          <a:path path="circle">
            <a:fillToRect l="50000" t="50000" r="50000" b="50000"/>
          </a:path>
          <a:tileRect/>
        </a:gradFill>
        <a:effectLst/>
      </p:bgPr>
    </p:bg>
    <p:spTree>
      <p:nvGrpSpPr>
        <p:cNvPr id="1" name="Shape 519"/>
        <p:cNvGrpSpPr/>
        <p:nvPr/>
      </p:nvGrpSpPr>
      <p:grpSpPr>
        <a:xfrm>
          <a:off x="0" y="0"/>
          <a:ext cx="0" cy="0"/>
          <a:chOff x="0" y="0"/>
          <a:chExt cx="0" cy="0"/>
        </a:xfrm>
      </p:grpSpPr>
      <p:sp>
        <p:nvSpPr>
          <p:cNvPr id="520" name="Google Shape;520;g380824532cf_0_29"/>
          <p:cNvSpPr/>
          <p:nvPr/>
        </p:nvSpPr>
        <p:spPr>
          <a:xfrm>
            <a:off x="0" y="0"/>
            <a:ext cx="12192000" cy="6858000"/>
          </a:xfrm>
          <a:prstGeom prst="rect">
            <a:avLst/>
          </a:prstGeom>
          <a:gradFill>
            <a:gsLst>
              <a:gs pos="0">
                <a:srgbClr val="FFFFFF"/>
              </a:gs>
              <a:gs pos="10000">
                <a:srgbClr val="FFFFFF"/>
              </a:gs>
              <a:gs pos="100000">
                <a:srgbClr val="B8B8B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grpSp>
        <p:nvGrpSpPr>
          <p:cNvPr id="521" name="Google Shape;521;g380824532cf_0_29"/>
          <p:cNvGrpSpPr/>
          <p:nvPr/>
        </p:nvGrpSpPr>
        <p:grpSpPr>
          <a:xfrm>
            <a:off x="-420624" y="0"/>
            <a:ext cx="12584114" cy="6853238"/>
            <a:chOff x="-417513" y="0"/>
            <a:chExt cx="12584114" cy="6853238"/>
          </a:xfrm>
        </p:grpSpPr>
        <p:sp>
          <p:nvSpPr>
            <p:cNvPr id="522" name="Google Shape;522;g380824532cf_0_29"/>
            <p:cNvSpPr/>
            <p:nvPr/>
          </p:nvSpPr>
          <p:spPr>
            <a:xfrm>
              <a:off x="1306513" y="0"/>
              <a:ext cx="3862388" cy="6843712"/>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23" name="Google Shape;523;g380824532cf_0_29"/>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24" name="Google Shape;524;g380824532cf_0_29"/>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25" name="Google Shape;525;g380824532cf_0_29"/>
            <p:cNvSpPr/>
            <p:nvPr/>
          </p:nvSpPr>
          <p:spPr>
            <a:xfrm>
              <a:off x="1120775" y="0"/>
              <a:ext cx="3676651" cy="6843712"/>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26" name="Google Shape;526;g380824532cf_0_29"/>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27" name="Google Shape;527;g380824532cf_0_29"/>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28" name="Google Shape;528;g380824532cf_0_29"/>
            <p:cNvSpPr/>
            <p:nvPr/>
          </p:nvSpPr>
          <p:spPr>
            <a:xfrm>
              <a:off x="1001713" y="0"/>
              <a:ext cx="3621089" cy="6843712"/>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29" name="Google Shape;529;g380824532cf_0_29"/>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30" name="Google Shape;530;g380824532cf_0_29"/>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31" name="Google Shape;531;g380824532cf_0_29"/>
            <p:cNvSpPr/>
            <p:nvPr/>
          </p:nvSpPr>
          <p:spPr>
            <a:xfrm>
              <a:off x="1001713" y="0"/>
              <a:ext cx="3244849" cy="6843712"/>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32" name="Google Shape;532;g380824532cf_0_29"/>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33" name="Google Shape;533;g380824532cf_0_29"/>
            <p:cNvSpPr/>
            <p:nvPr/>
          </p:nvSpPr>
          <p:spPr>
            <a:xfrm>
              <a:off x="889000" y="0"/>
              <a:ext cx="3230563" cy="6843712"/>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34" name="Google Shape;534;g380824532cf_0_29"/>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35" name="Google Shape;535;g380824532cf_0_29"/>
            <p:cNvSpPr/>
            <p:nvPr/>
          </p:nvSpPr>
          <p:spPr>
            <a:xfrm>
              <a:off x="484188" y="0"/>
              <a:ext cx="3421064" cy="6843712"/>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36" name="Google Shape;536;g380824532cf_0_29"/>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37" name="Google Shape;537;g380824532cf_0_29"/>
            <p:cNvSpPr/>
            <p:nvPr/>
          </p:nvSpPr>
          <p:spPr>
            <a:xfrm>
              <a:off x="598488" y="0"/>
              <a:ext cx="2717799" cy="6843712"/>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38" name="Google Shape;538;g380824532cf_0_29"/>
            <p:cNvSpPr/>
            <p:nvPr/>
          </p:nvSpPr>
          <p:spPr>
            <a:xfrm>
              <a:off x="261938" y="0"/>
              <a:ext cx="2944812" cy="6843712"/>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39" name="Google Shape;539;g380824532cf_0_29"/>
            <p:cNvSpPr/>
            <p:nvPr/>
          </p:nvSpPr>
          <p:spPr>
            <a:xfrm>
              <a:off x="-417513" y="0"/>
              <a:ext cx="2403475" cy="6843712"/>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40" name="Google Shape;540;g380824532cf_0_29"/>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41" name="Google Shape;541;g380824532cf_0_29"/>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42" name="Google Shape;542;g380824532cf_0_29"/>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grpSp>
      <p:pic>
        <p:nvPicPr>
          <p:cNvPr id="2" name="Média en ligne 1" descr="Explaining the powers of executive orders | VERIFY">
            <a:hlinkClick r:id="" action="ppaction://media"/>
            <a:extLst>
              <a:ext uri="{FF2B5EF4-FFF2-40B4-BE49-F238E27FC236}">
                <a16:creationId xmlns:a16="http://schemas.microsoft.com/office/drawing/2014/main" id="{94EB1701-30D7-877C-46A1-BD1CA37EC8FE}"/>
              </a:ext>
            </a:extLst>
          </p:cNvPr>
          <p:cNvPicPr>
            <a:picLocks noRot="1" noChangeAspect="1"/>
          </p:cNvPicPr>
          <p:nvPr>
            <a:videoFile r:link="rId1"/>
          </p:nvPr>
        </p:nvPicPr>
        <p:blipFill>
          <a:blip r:embed="rId4"/>
          <a:stretch>
            <a:fillRect/>
          </a:stretch>
        </p:blipFill>
        <p:spPr>
          <a:xfrm>
            <a:off x="1303402" y="671778"/>
            <a:ext cx="9672637" cy="54650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
              <a:srgbClr val="FFFFFF"/>
            </a:gs>
            <a:gs pos="100000">
              <a:srgbClr val="B8B8B8"/>
            </a:gs>
          </a:gsLst>
          <a:path path="circle">
            <a:fillToRect l="50000" t="50000" r="50000" b="50000"/>
          </a:path>
          <a:tileRect/>
        </a:gradFill>
        <a:effectLst/>
      </p:bgPr>
    </p:bg>
    <p:spTree>
      <p:nvGrpSpPr>
        <p:cNvPr id="1" name="Shape 491">
          <a:extLst>
            <a:ext uri="{FF2B5EF4-FFF2-40B4-BE49-F238E27FC236}">
              <a16:creationId xmlns:a16="http://schemas.microsoft.com/office/drawing/2014/main" id="{281ABCCC-1EE6-E4E1-83BD-7CA1E41A8575}"/>
            </a:ext>
          </a:extLst>
        </p:cNvPr>
        <p:cNvGrpSpPr/>
        <p:nvPr/>
      </p:nvGrpSpPr>
      <p:grpSpPr>
        <a:xfrm>
          <a:off x="0" y="0"/>
          <a:ext cx="0" cy="0"/>
          <a:chOff x="0" y="0"/>
          <a:chExt cx="0" cy="0"/>
        </a:xfrm>
      </p:grpSpPr>
      <p:sp>
        <p:nvSpPr>
          <p:cNvPr id="492" name="Google Shape;492;g380824532cf_0_0">
            <a:extLst>
              <a:ext uri="{FF2B5EF4-FFF2-40B4-BE49-F238E27FC236}">
                <a16:creationId xmlns:a16="http://schemas.microsoft.com/office/drawing/2014/main" id="{D0781EA5-1744-F80C-D5E6-F4D8785D6D5D}"/>
              </a:ext>
            </a:extLst>
          </p:cNvPr>
          <p:cNvSpPr/>
          <p:nvPr/>
        </p:nvSpPr>
        <p:spPr>
          <a:xfrm>
            <a:off x="0" y="0"/>
            <a:ext cx="12192000" cy="6858000"/>
          </a:xfrm>
          <a:prstGeom prst="rect">
            <a:avLst/>
          </a:prstGeom>
          <a:gradFill>
            <a:gsLst>
              <a:gs pos="0">
                <a:srgbClr val="FFFFFF"/>
              </a:gs>
              <a:gs pos="10000">
                <a:srgbClr val="FFFFFF"/>
              </a:gs>
              <a:gs pos="100000">
                <a:srgbClr val="B8B8B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grpSp>
        <p:nvGrpSpPr>
          <p:cNvPr id="493" name="Google Shape;493;g380824532cf_0_0">
            <a:extLst>
              <a:ext uri="{FF2B5EF4-FFF2-40B4-BE49-F238E27FC236}">
                <a16:creationId xmlns:a16="http://schemas.microsoft.com/office/drawing/2014/main" id="{7833FC43-9A00-8BA3-8BE4-526613D634B6}"/>
              </a:ext>
            </a:extLst>
          </p:cNvPr>
          <p:cNvGrpSpPr/>
          <p:nvPr/>
        </p:nvGrpSpPr>
        <p:grpSpPr>
          <a:xfrm>
            <a:off x="-420624" y="0"/>
            <a:ext cx="12584114" cy="6853238"/>
            <a:chOff x="-417513" y="0"/>
            <a:chExt cx="12584114" cy="6853238"/>
          </a:xfrm>
        </p:grpSpPr>
        <p:sp>
          <p:nvSpPr>
            <p:cNvPr id="494" name="Google Shape;494;g380824532cf_0_0">
              <a:extLst>
                <a:ext uri="{FF2B5EF4-FFF2-40B4-BE49-F238E27FC236}">
                  <a16:creationId xmlns:a16="http://schemas.microsoft.com/office/drawing/2014/main" id="{73F685F3-1C7D-B0C1-E8F1-D693989B5F91}"/>
                </a:ext>
              </a:extLst>
            </p:cNvPr>
            <p:cNvSpPr/>
            <p:nvPr/>
          </p:nvSpPr>
          <p:spPr>
            <a:xfrm>
              <a:off x="1306513" y="0"/>
              <a:ext cx="3862388" cy="6843712"/>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95" name="Google Shape;495;g380824532cf_0_0">
              <a:extLst>
                <a:ext uri="{FF2B5EF4-FFF2-40B4-BE49-F238E27FC236}">
                  <a16:creationId xmlns:a16="http://schemas.microsoft.com/office/drawing/2014/main" id="{722BAC49-30ED-8A10-889E-10DA80409A30}"/>
                </a:ext>
              </a:extLst>
            </p:cNvPr>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96" name="Google Shape;496;g380824532cf_0_0">
              <a:extLst>
                <a:ext uri="{FF2B5EF4-FFF2-40B4-BE49-F238E27FC236}">
                  <a16:creationId xmlns:a16="http://schemas.microsoft.com/office/drawing/2014/main" id="{4564BE10-5825-07FD-F6D4-CE6054135F1D}"/>
                </a:ext>
              </a:extLst>
            </p:cNvPr>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97" name="Google Shape;497;g380824532cf_0_0">
              <a:extLst>
                <a:ext uri="{FF2B5EF4-FFF2-40B4-BE49-F238E27FC236}">
                  <a16:creationId xmlns:a16="http://schemas.microsoft.com/office/drawing/2014/main" id="{9FAFF573-520F-7967-3AD3-48A735627727}"/>
                </a:ext>
              </a:extLst>
            </p:cNvPr>
            <p:cNvSpPr/>
            <p:nvPr/>
          </p:nvSpPr>
          <p:spPr>
            <a:xfrm>
              <a:off x="1120775" y="0"/>
              <a:ext cx="3676651" cy="6843712"/>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98" name="Google Shape;498;g380824532cf_0_0">
              <a:extLst>
                <a:ext uri="{FF2B5EF4-FFF2-40B4-BE49-F238E27FC236}">
                  <a16:creationId xmlns:a16="http://schemas.microsoft.com/office/drawing/2014/main" id="{B8CB6220-7266-6F6B-47C1-1ABFF2C3CEE6}"/>
                </a:ext>
              </a:extLst>
            </p:cNvPr>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99" name="Google Shape;499;g380824532cf_0_0">
              <a:extLst>
                <a:ext uri="{FF2B5EF4-FFF2-40B4-BE49-F238E27FC236}">
                  <a16:creationId xmlns:a16="http://schemas.microsoft.com/office/drawing/2014/main" id="{56F44B6E-A84B-DD1B-F0BC-F1A372ECB7B8}"/>
                </a:ext>
              </a:extLst>
            </p:cNvPr>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00" name="Google Shape;500;g380824532cf_0_0">
              <a:extLst>
                <a:ext uri="{FF2B5EF4-FFF2-40B4-BE49-F238E27FC236}">
                  <a16:creationId xmlns:a16="http://schemas.microsoft.com/office/drawing/2014/main" id="{2C3717EA-A654-B492-BD30-B694934FE0C7}"/>
                </a:ext>
              </a:extLst>
            </p:cNvPr>
            <p:cNvSpPr/>
            <p:nvPr/>
          </p:nvSpPr>
          <p:spPr>
            <a:xfrm>
              <a:off x="1001713" y="0"/>
              <a:ext cx="3621089" cy="6843712"/>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01" name="Google Shape;501;g380824532cf_0_0">
              <a:extLst>
                <a:ext uri="{FF2B5EF4-FFF2-40B4-BE49-F238E27FC236}">
                  <a16:creationId xmlns:a16="http://schemas.microsoft.com/office/drawing/2014/main" id="{88F16554-5371-B3E5-B9A5-47D6405F3533}"/>
                </a:ext>
              </a:extLst>
            </p:cNvPr>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02" name="Google Shape;502;g380824532cf_0_0">
              <a:extLst>
                <a:ext uri="{FF2B5EF4-FFF2-40B4-BE49-F238E27FC236}">
                  <a16:creationId xmlns:a16="http://schemas.microsoft.com/office/drawing/2014/main" id="{32BB58C7-BB16-B8D0-5173-36BC60C3307A}"/>
                </a:ext>
              </a:extLst>
            </p:cNvPr>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03" name="Google Shape;503;g380824532cf_0_0">
              <a:extLst>
                <a:ext uri="{FF2B5EF4-FFF2-40B4-BE49-F238E27FC236}">
                  <a16:creationId xmlns:a16="http://schemas.microsoft.com/office/drawing/2014/main" id="{2CAFF1F1-763E-708D-3E50-F3F5DA04335E}"/>
                </a:ext>
              </a:extLst>
            </p:cNvPr>
            <p:cNvSpPr/>
            <p:nvPr/>
          </p:nvSpPr>
          <p:spPr>
            <a:xfrm>
              <a:off x="1001713" y="0"/>
              <a:ext cx="3244849" cy="6843712"/>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04" name="Google Shape;504;g380824532cf_0_0">
              <a:extLst>
                <a:ext uri="{FF2B5EF4-FFF2-40B4-BE49-F238E27FC236}">
                  <a16:creationId xmlns:a16="http://schemas.microsoft.com/office/drawing/2014/main" id="{CDA38805-53D4-65EE-0E74-602CD0D79125}"/>
                </a:ext>
              </a:extLst>
            </p:cNvPr>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05" name="Google Shape;505;g380824532cf_0_0">
              <a:extLst>
                <a:ext uri="{FF2B5EF4-FFF2-40B4-BE49-F238E27FC236}">
                  <a16:creationId xmlns:a16="http://schemas.microsoft.com/office/drawing/2014/main" id="{25929769-B822-90F9-1FF6-8FDD4D411AF2}"/>
                </a:ext>
              </a:extLst>
            </p:cNvPr>
            <p:cNvSpPr/>
            <p:nvPr/>
          </p:nvSpPr>
          <p:spPr>
            <a:xfrm>
              <a:off x="889000" y="0"/>
              <a:ext cx="3230563" cy="6843712"/>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06" name="Google Shape;506;g380824532cf_0_0">
              <a:extLst>
                <a:ext uri="{FF2B5EF4-FFF2-40B4-BE49-F238E27FC236}">
                  <a16:creationId xmlns:a16="http://schemas.microsoft.com/office/drawing/2014/main" id="{8EC91886-D893-4C95-525D-EEE9418E6CA8}"/>
                </a:ext>
              </a:extLst>
            </p:cNvPr>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07" name="Google Shape;507;g380824532cf_0_0">
              <a:extLst>
                <a:ext uri="{FF2B5EF4-FFF2-40B4-BE49-F238E27FC236}">
                  <a16:creationId xmlns:a16="http://schemas.microsoft.com/office/drawing/2014/main" id="{CB4CCDB3-056C-06BD-1B81-304BA80B4FFE}"/>
                </a:ext>
              </a:extLst>
            </p:cNvPr>
            <p:cNvSpPr/>
            <p:nvPr/>
          </p:nvSpPr>
          <p:spPr>
            <a:xfrm>
              <a:off x="484188" y="0"/>
              <a:ext cx="3421064" cy="6843712"/>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08" name="Google Shape;508;g380824532cf_0_0">
              <a:extLst>
                <a:ext uri="{FF2B5EF4-FFF2-40B4-BE49-F238E27FC236}">
                  <a16:creationId xmlns:a16="http://schemas.microsoft.com/office/drawing/2014/main" id="{6DEC3F96-1FE0-DA30-A993-7066F08F0771}"/>
                </a:ext>
              </a:extLst>
            </p:cNvPr>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09" name="Google Shape;509;g380824532cf_0_0">
              <a:extLst>
                <a:ext uri="{FF2B5EF4-FFF2-40B4-BE49-F238E27FC236}">
                  <a16:creationId xmlns:a16="http://schemas.microsoft.com/office/drawing/2014/main" id="{8C8C8ABD-9EE9-5874-1C85-D3ABE0CDC7CC}"/>
                </a:ext>
              </a:extLst>
            </p:cNvPr>
            <p:cNvSpPr/>
            <p:nvPr/>
          </p:nvSpPr>
          <p:spPr>
            <a:xfrm>
              <a:off x="598488" y="0"/>
              <a:ext cx="2717799" cy="6843712"/>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10" name="Google Shape;510;g380824532cf_0_0">
              <a:extLst>
                <a:ext uri="{FF2B5EF4-FFF2-40B4-BE49-F238E27FC236}">
                  <a16:creationId xmlns:a16="http://schemas.microsoft.com/office/drawing/2014/main" id="{2C435B1E-0CF9-A2A5-5534-B7C878F7C26F}"/>
                </a:ext>
              </a:extLst>
            </p:cNvPr>
            <p:cNvSpPr/>
            <p:nvPr/>
          </p:nvSpPr>
          <p:spPr>
            <a:xfrm>
              <a:off x="261938" y="0"/>
              <a:ext cx="2944812" cy="6843712"/>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11" name="Google Shape;511;g380824532cf_0_0">
              <a:extLst>
                <a:ext uri="{FF2B5EF4-FFF2-40B4-BE49-F238E27FC236}">
                  <a16:creationId xmlns:a16="http://schemas.microsoft.com/office/drawing/2014/main" id="{D8D91BBE-E4D3-C8D0-81DD-C1BFCA778E08}"/>
                </a:ext>
              </a:extLst>
            </p:cNvPr>
            <p:cNvSpPr/>
            <p:nvPr/>
          </p:nvSpPr>
          <p:spPr>
            <a:xfrm>
              <a:off x="-417513" y="0"/>
              <a:ext cx="2403475" cy="6843712"/>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12" name="Google Shape;512;g380824532cf_0_0">
              <a:extLst>
                <a:ext uri="{FF2B5EF4-FFF2-40B4-BE49-F238E27FC236}">
                  <a16:creationId xmlns:a16="http://schemas.microsoft.com/office/drawing/2014/main" id="{1C5E87CD-3653-EFC3-E29B-316C4E0A1466}"/>
                </a:ext>
              </a:extLst>
            </p:cNvPr>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13" name="Google Shape;513;g380824532cf_0_0">
              <a:extLst>
                <a:ext uri="{FF2B5EF4-FFF2-40B4-BE49-F238E27FC236}">
                  <a16:creationId xmlns:a16="http://schemas.microsoft.com/office/drawing/2014/main" id="{4DE22C9D-FC4C-73A4-ADA0-055ECD3A2C95}"/>
                </a:ext>
              </a:extLst>
            </p:cNvPr>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14" name="Google Shape;514;g380824532cf_0_0">
              <a:extLst>
                <a:ext uri="{FF2B5EF4-FFF2-40B4-BE49-F238E27FC236}">
                  <a16:creationId xmlns:a16="http://schemas.microsoft.com/office/drawing/2014/main" id="{CDBD4379-E1F8-2CD0-6649-55AE56174889}"/>
                </a:ext>
              </a:extLst>
            </p:cNvPr>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grpSp>
      <p:sp>
        <p:nvSpPr>
          <p:cNvPr id="3" name="ZoneTexte 2">
            <a:extLst>
              <a:ext uri="{FF2B5EF4-FFF2-40B4-BE49-F238E27FC236}">
                <a16:creationId xmlns:a16="http://schemas.microsoft.com/office/drawing/2014/main" id="{20B8C1D2-5487-0510-DAAC-A6F4A4E5BF35}"/>
              </a:ext>
            </a:extLst>
          </p:cNvPr>
          <p:cNvSpPr txBox="1"/>
          <p:nvPr/>
        </p:nvSpPr>
        <p:spPr>
          <a:xfrm>
            <a:off x="1407695" y="1254013"/>
            <a:ext cx="9392132" cy="3946530"/>
          </a:xfrm>
          <a:prstGeom prst="rect">
            <a:avLst/>
          </a:prstGeom>
          <a:noFill/>
        </p:spPr>
        <p:txBody>
          <a:bodyPr wrap="square">
            <a:spAutoFit/>
          </a:bodyPr>
          <a:lstStyle/>
          <a:p>
            <a:pPr lvl="0">
              <a:lnSpc>
                <a:spcPct val="120000"/>
              </a:lnSpc>
            </a:pPr>
            <a:r>
              <a:rPr lang="fr-FR" b="1" dirty="0" err="1">
                <a:latin typeface="Arial" panose="020B0604020202020204" pitchFamily="34" charset="0"/>
                <a:ea typeface="Times New Roman" panose="02020603050405020304" pitchFamily="18" charset="0"/>
                <a:cs typeface="Times New Roman" panose="02020603050405020304" pitchFamily="18" charset="0"/>
              </a:rPr>
              <a:t>Executive</a:t>
            </a:r>
            <a:r>
              <a:rPr lang="fr-FR" b="1" dirty="0">
                <a:latin typeface="Arial" panose="020B0604020202020204" pitchFamily="34" charset="0"/>
                <a:ea typeface="Times New Roman" panose="02020603050405020304" pitchFamily="18" charset="0"/>
                <a:cs typeface="Times New Roman" panose="02020603050405020304" pitchFamily="18" charset="0"/>
              </a:rPr>
              <a:t> </a:t>
            </a:r>
            <a:r>
              <a:rPr lang="fr-FR" b="1" dirty="0" err="1">
                <a:latin typeface="Arial" panose="020B0604020202020204" pitchFamily="34" charset="0"/>
                <a:ea typeface="Times New Roman" panose="02020603050405020304" pitchFamily="18" charset="0"/>
                <a:cs typeface="Times New Roman" panose="02020603050405020304" pitchFamily="18" charset="0"/>
              </a:rPr>
              <a:t>orders</a:t>
            </a:r>
            <a:r>
              <a:rPr lang="fr-FR" b="1" dirty="0">
                <a:latin typeface="Arial" panose="020B0604020202020204" pitchFamily="34" charset="0"/>
                <a:ea typeface="Times New Roman" panose="02020603050405020304" pitchFamily="18" charset="0"/>
                <a:cs typeface="Times New Roman" panose="02020603050405020304" pitchFamily="18" charset="0"/>
              </a:rPr>
              <a:t>:</a:t>
            </a:r>
          </a:p>
          <a:p>
            <a:pPr lvl="0">
              <a:lnSpc>
                <a:spcPct val="120000"/>
              </a:lnSpc>
            </a:pPr>
            <a:endParaRPr lang="fr-FR" dirty="0">
              <a:effectLst/>
              <a:latin typeface="Arial" panose="020B0604020202020204" pitchFamily="34" charset="0"/>
              <a:ea typeface="Times New Roman" panose="02020603050405020304" pitchFamily="18" charset="0"/>
              <a:cs typeface="Times New Roman" panose="02020603050405020304" pitchFamily="18" charset="0"/>
            </a:endParaRPr>
          </a:p>
          <a:p>
            <a:pPr lvl="0">
              <a:lnSpc>
                <a:spcPct val="120000"/>
              </a:lnSpc>
            </a:pPr>
            <a:r>
              <a:rPr lang="fr-FR" dirty="0" err="1">
                <a:latin typeface="Arial" panose="020B0604020202020204" pitchFamily="34" charset="0"/>
                <a:ea typeface="Times New Roman" panose="02020603050405020304" pitchFamily="18" charset="0"/>
                <a:cs typeface="Times New Roman" panose="02020603050405020304" pitchFamily="18" charset="0"/>
              </a:rPr>
              <a:t>They</a:t>
            </a:r>
            <a:r>
              <a:rPr lang="fr-FR" dirty="0">
                <a:latin typeface="Arial" panose="020B0604020202020204" pitchFamily="34" charset="0"/>
                <a:ea typeface="Times New Roman" panose="02020603050405020304" pitchFamily="18" charset="0"/>
                <a:cs typeface="Times New Roman" panose="02020603050405020304" pitchFamily="18" charset="0"/>
              </a:rPr>
              <a:t> are </a:t>
            </a:r>
            <a:r>
              <a:rPr lang="fr-FR" dirty="0" err="1">
                <a:latin typeface="Arial" panose="020B0604020202020204" pitchFamily="34" charset="0"/>
                <a:ea typeface="Times New Roman" panose="02020603050405020304" pitchFamily="18" charset="0"/>
                <a:cs typeface="Times New Roman" panose="02020603050405020304" pitchFamily="18" charset="0"/>
              </a:rPr>
              <a:t>issued</a:t>
            </a:r>
            <a:r>
              <a:rPr lang="fr-FR" dirty="0">
                <a:latin typeface="Arial" panose="020B0604020202020204" pitchFamily="34" charset="0"/>
                <a:ea typeface="Times New Roman" panose="02020603050405020304" pitchFamily="18" charset="0"/>
                <a:cs typeface="Times New Roman" panose="02020603050405020304" pitchFamily="18" charset="0"/>
              </a:rPr>
              <a:t> by the </a:t>
            </a:r>
            <a:r>
              <a:rPr lang="fr-FR" dirty="0" err="1">
                <a:latin typeface="Arial" panose="020B0604020202020204" pitchFamily="34" charset="0"/>
                <a:ea typeface="Times New Roman" panose="02020603050405020304" pitchFamily="18" charset="0"/>
                <a:cs typeface="Times New Roman" panose="02020603050405020304" pitchFamily="18" charset="0"/>
              </a:rPr>
              <a:t>President</a:t>
            </a:r>
            <a:r>
              <a:rPr lang="fr-FR" dirty="0">
                <a:latin typeface="Arial" panose="020B0604020202020204" pitchFamily="34" charset="0"/>
                <a:ea typeface="Times New Roman" panose="02020603050405020304" pitchFamily="18" charset="0"/>
                <a:cs typeface="Times New Roman" panose="02020603050405020304" pitchFamily="18" charset="0"/>
              </a:rPr>
              <a:t> or a state </a:t>
            </a:r>
            <a:r>
              <a:rPr lang="fr-FR" dirty="0" err="1">
                <a:latin typeface="Arial" panose="020B0604020202020204" pitchFamily="34" charset="0"/>
                <a:ea typeface="Times New Roman" panose="02020603050405020304" pitchFamily="18" charset="0"/>
                <a:cs typeface="Times New Roman" panose="02020603050405020304" pitchFamily="18" charset="0"/>
              </a:rPr>
              <a:t>Govenor</a:t>
            </a:r>
            <a:r>
              <a:rPr lang="fr-FR" dirty="0">
                <a:latin typeface="Arial" panose="020B0604020202020204" pitchFamily="34" charset="0"/>
                <a:ea typeface="Times New Roman" panose="02020603050405020304" pitchFamily="18" charset="0"/>
                <a:cs typeface="Times New Roman" panose="02020603050405020304" pitchFamily="18" charset="0"/>
              </a:rPr>
              <a:t>, </a:t>
            </a:r>
            <a:r>
              <a:rPr lang="fr-FR" dirty="0" err="1">
                <a:latin typeface="Arial" panose="020B0604020202020204" pitchFamily="34" charset="0"/>
                <a:ea typeface="Times New Roman" panose="02020603050405020304" pitchFamily="18" charset="0"/>
                <a:cs typeface="Times New Roman" panose="02020603050405020304" pitchFamily="18" charset="0"/>
              </a:rPr>
              <a:t>so</a:t>
            </a:r>
            <a:r>
              <a:rPr lang="fr-FR" dirty="0">
                <a:latin typeface="Arial" panose="020B0604020202020204" pitchFamily="34" charset="0"/>
                <a:ea typeface="Times New Roman" panose="02020603050405020304" pitchFamily="18" charset="0"/>
                <a:cs typeface="Times New Roman" panose="02020603050405020304" pitchFamily="18" charset="0"/>
              </a:rPr>
              <a:t> </a:t>
            </a:r>
            <a:r>
              <a:rPr lang="fr-FR" dirty="0" err="1">
                <a:latin typeface="Arial" panose="020B0604020202020204" pitchFamily="34" charset="0"/>
                <a:ea typeface="Times New Roman" panose="02020603050405020304" pitchFamily="18" charset="0"/>
                <a:cs typeface="Times New Roman" panose="02020603050405020304" pitchFamily="18" charset="0"/>
              </a:rPr>
              <a:t>heads</a:t>
            </a:r>
            <a:r>
              <a:rPr lang="fr-FR" dirty="0">
                <a:latin typeface="Arial" panose="020B0604020202020204" pitchFamily="34" charset="0"/>
                <a:ea typeface="Times New Roman" panose="02020603050405020304" pitchFamily="18" charset="0"/>
                <a:cs typeface="Times New Roman" panose="02020603050405020304" pitchFamily="18" charset="0"/>
              </a:rPr>
              <a:t> of the </a:t>
            </a:r>
            <a:r>
              <a:rPr lang="fr-FR" dirty="0" err="1">
                <a:latin typeface="Arial" panose="020B0604020202020204" pitchFamily="34" charset="0"/>
                <a:ea typeface="Times New Roman" panose="02020603050405020304" pitchFamily="18" charset="0"/>
                <a:cs typeface="Times New Roman" panose="02020603050405020304" pitchFamily="18" charset="0"/>
              </a:rPr>
              <a:t>Executive</a:t>
            </a:r>
            <a:r>
              <a:rPr lang="fr-FR" dirty="0">
                <a:latin typeface="Arial" panose="020B0604020202020204" pitchFamily="34" charset="0"/>
                <a:ea typeface="Times New Roman" panose="02020603050405020304" pitchFamily="18" charset="0"/>
                <a:cs typeface="Times New Roman" panose="02020603050405020304" pitchFamily="18" charset="0"/>
              </a:rPr>
              <a:t>.</a:t>
            </a:r>
          </a:p>
          <a:p>
            <a:pPr lvl="0">
              <a:lnSpc>
                <a:spcPct val="120000"/>
              </a:lnSpc>
            </a:pPr>
            <a:endParaRPr lang="fr-FR" dirty="0">
              <a:latin typeface="Arial" panose="020B0604020202020204" pitchFamily="34" charset="0"/>
              <a:ea typeface="Times New Roman" panose="02020603050405020304" pitchFamily="18" charset="0"/>
              <a:cs typeface="Times New Roman" panose="02020603050405020304" pitchFamily="18" charset="0"/>
            </a:endParaRPr>
          </a:p>
          <a:p>
            <a:pPr lvl="0">
              <a:lnSpc>
                <a:spcPct val="120000"/>
              </a:lnSpc>
            </a:pPr>
            <a:r>
              <a:rPr lang="fr-FR" dirty="0" err="1">
                <a:latin typeface="Arial" panose="020B0604020202020204" pitchFamily="34" charset="0"/>
                <a:ea typeface="Times New Roman" panose="02020603050405020304" pitchFamily="18" charset="0"/>
                <a:cs typeface="Times New Roman" panose="02020603050405020304" pitchFamily="18" charset="0"/>
              </a:rPr>
              <a:t>They</a:t>
            </a:r>
            <a:r>
              <a:rPr lang="fr-FR" dirty="0">
                <a:latin typeface="Arial" panose="020B0604020202020204" pitchFamily="34" charset="0"/>
                <a:ea typeface="Times New Roman" panose="02020603050405020304" pitchFamily="18" charset="0"/>
                <a:cs typeface="Times New Roman" panose="02020603050405020304" pitchFamily="18" charset="0"/>
              </a:rPr>
              <a:t> </a:t>
            </a:r>
            <a:r>
              <a:rPr lang="fr-FR" dirty="0" err="1">
                <a:latin typeface="Arial" panose="020B0604020202020204" pitchFamily="34" charset="0"/>
                <a:ea typeface="Times New Roman" panose="02020603050405020304" pitchFamily="18" charset="0"/>
                <a:cs typeface="Times New Roman" panose="02020603050405020304" pitchFamily="18" charset="0"/>
              </a:rPr>
              <a:t>apply</a:t>
            </a:r>
            <a:r>
              <a:rPr lang="fr-FR" dirty="0">
                <a:latin typeface="Arial" panose="020B0604020202020204" pitchFamily="34" charset="0"/>
                <a:ea typeface="Times New Roman" panose="02020603050405020304" pitchFamily="18" charset="0"/>
                <a:cs typeface="Times New Roman" panose="02020603050405020304" pitchFamily="18" charset="0"/>
              </a:rPr>
              <a:t> to </a:t>
            </a:r>
            <a:r>
              <a:rPr lang="fr-FR" dirty="0" err="1">
                <a:latin typeface="Arial" panose="020B0604020202020204" pitchFamily="34" charset="0"/>
                <a:ea typeface="Times New Roman" panose="02020603050405020304" pitchFamily="18" charset="0"/>
                <a:cs typeface="Times New Roman" panose="02020603050405020304" pitchFamily="18" charset="0"/>
              </a:rPr>
              <a:t>what</a:t>
            </a:r>
            <a:r>
              <a:rPr lang="fr-FR" dirty="0">
                <a:latin typeface="Arial" panose="020B0604020202020204" pitchFamily="34" charset="0"/>
                <a:ea typeface="Times New Roman" panose="02020603050405020304" pitchFamily="18" charset="0"/>
                <a:cs typeface="Times New Roman" panose="02020603050405020304" pitchFamily="18" charset="0"/>
              </a:rPr>
              <a:t> </a:t>
            </a:r>
            <a:r>
              <a:rPr lang="fr-FR" dirty="0" err="1">
                <a:latin typeface="Arial" panose="020B0604020202020204" pitchFamily="34" charset="0"/>
                <a:ea typeface="Times New Roman" panose="02020603050405020304" pitchFamily="18" charset="0"/>
                <a:cs typeface="Times New Roman" panose="02020603050405020304" pitchFamily="18" charset="0"/>
              </a:rPr>
              <a:t>is</a:t>
            </a:r>
            <a:r>
              <a:rPr lang="fr-FR" dirty="0">
                <a:latin typeface="Arial" panose="020B0604020202020204" pitchFamily="34" charset="0"/>
                <a:ea typeface="Times New Roman" panose="02020603050405020304" pitchFamily="18" charset="0"/>
                <a:cs typeface="Times New Roman" panose="02020603050405020304" pitchFamily="18" charset="0"/>
              </a:rPr>
              <a:t> </a:t>
            </a:r>
            <a:r>
              <a:rPr lang="fr-FR" dirty="0" err="1">
                <a:latin typeface="Arial" panose="020B0604020202020204" pitchFamily="34" charset="0"/>
                <a:ea typeface="Times New Roman" panose="02020603050405020304" pitchFamily="18" charset="0"/>
                <a:cs typeface="Times New Roman" panose="02020603050405020304" pitchFamily="18" charset="0"/>
              </a:rPr>
              <a:t>within</a:t>
            </a:r>
            <a:r>
              <a:rPr lang="fr-FR" dirty="0">
                <a:latin typeface="Arial" panose="020B0604020202020204" pitchFamily="34" charset="0"/>
                <a:ea typeface="Times New Roman" panose="02020603050405020304" pitchFamily="18" charset="0"/>
                <a:cs typeface="Times New Roman" panose="02020603050405020304" pitchFamily="18" charset="0"/>
              </a:rPr>
              <a:t> the scope of </a:t>
            </a:r>
            <a:r>
              <a:rPr lang="fr-FR" dirty="0" err="1">
                <a:latin typeface="Arial" panose="020B0604020202020204" pitchFamily="34" charset="0"/>
                <a:ea typeface="Times New Roman" panose="02020603050405020304" pitchFamily="18" charset="0"/>
                <a:cs typeface="Times New Roman" panose="02020603050405020304" pitchFamily="18" charset="0"/>
              </a:rPr>
              <a:t>Executive</a:t>
            </a:r>
            <a:r>
              <a:rPr lang="fr-FR" dirty="0">
                <a:latin typeface="Arial" panose="020B0604020202020204" pitchFamily="34" charset="0"/>
                <a:ea typeface="Times New Roman" panose="02020603050405020304" pitchFamily="18" charset="0"/>
                <a:cs typeface="Times New Roman" panose="02020603050405020304" pitchFamily="18" charset="0"/>
              </a:rPr>
              <a:t> power, </a:t>
            </a:r>
            <a:r>
              <a:rPr lang="fr-FR" dirty="0" err="1">
                <a:latin typeface="Arial" panose="020B0604020202020204" pitchFamily="34" charset="0"/>
                <a:ea typeface="Times New Roman" panose="02020603050405020304" pitchFamily="18" charset="0"/>
                <a:cs typeface="Times New Roman" panose="02020603050405020304" pitchFamily="18" charset="0"/>
              </a:rPr>
              <a:t>ie</a:t>
            </a:r>
            <a:r>
              <a:rPr lang="fr-FR" dirty="0">
                <a:latin typeface="Arial" panose="020B0604020202020204" pitchFamily="34" charset="0"/>
                <a:ea typeface="Times New Roman" panose="02020603050405020304" pitchFamily="18" charset="0"/>
                <a:cs typeface="Times New Roman" panose="02020603050405020304" pitchFamily="18" charset="0"/>
              </a:rPr>
              <a:t>: White House staff, the </a:t>
            </a:r>
            <a:r>
              <a:rPr lang="fr-FR" dirty="0" err="1">
                <a:latin typeface="Arial" panose="020B0604020202020204" pitchFamily="34" charset="0"/>
                <a:ea typeface="Times New Roman" panose="02020603050405020304" pitchFamily="18" charset="0"/>
                <a:cs typeface="Times New Roman" panose="02020603050405020304" pitchFamily="18" charset="0"/>
              </a:rPr>
              <a:t>military</a:t>
            </a:r>
            <a:r>
              <a:rPr lang="fr-FR" dirty="0">
                <a:latin typeface="Arial" panose="020B0604020202020204" pitchFamily="34" charset="0"/>
                <a:ea typeface="Times New Roman" panose="02020603050405020304" pitchFamily="18" charset="0"/>
                <a:cs typeface="Times New Roman" panose="02020603050405020304" pitchFamily="18" charset="0"/>
              </a:rPr>
              <a:t> and </a:t>
            </a:r>
            <a:r>
              <a:rPr lang="fr-FR" dirty="0" err="1">
                <a:latin typeface="Arial" panose="020B0604020202020204" pitchFamily="34" charset="0"/>
                <a:ea typeface="Times New Roman" panose="02020603050405020304" pitchFamily="18" charset="0"/>
                <a:cs typeface="Times New Roman" panose="02020603050405020304" pitchFamily="18" charset="0"/>
              </a:rPr>
              <a:t>federal</a:t>
            </a:r>
            <a:r>
              <a:rPr lang="fr-FR" dirty="0">
                <a:latin typeface="Arial" panose="020B0604020202020204" pitchFamily="34" charset="0"/>
                <a:ea typeface="Times New Roman" panose="02020603050405020304" pitchFamily="18" charset="0"/>
                <a:cs typeface="Times New Roman" panose="02020603050405020304" pitchFamily="18" charset="0"/>
              </a:rPr>
              <a:t> </a:t>
            </a:r>
            <a:r>
              <a:rPr lang="fr-FR" dirty="0" err="1">
                <a:latin typeface="Arial" panose="020B0604020202020204" pitchFamily="34" charset="0"/>
                <a:ea typeface="Times New Roman" panose="02020603050405020304" pitchFamily="18" charset="0"/>
                <a:cs typeface="Times New Roman" panose="02020603050405020304" pitchFamily="18" charset="0"/>
              </a:rPr>
              <a:t>agencies</a:t>
            </a:r>
            <a:r>
              <a:rPr lang="fr-FR" dirty="0">
                <a:latin typeface="Arial" panose="020B0604020202020204" pitchFamily="34" charset="0"/>
                <a:ea typeface="Times New Roman" panose="02020603050405020304" pitchFamily="18" charset="0"/>
                <a:cs typeface="Times New Roman" panose="02020603050405020304" pitchFamily="18" charset="0"/>
              </a:rPr>
              <a:t>.</a:t>
            </a:r>
          </a:p>
          <a:p>
            <a:pPr lvl="0">
              <a:lnSpc>
                <a:spcPct val="120000"/>
              </a:lnSpc>
            </a:pPr>
            <a:endParaRPr lang="fr-FR" dirty="0">
              <a:latin typeface="Arial" panose="020B0604020202020204" pitchFamily="34" charset="0"/>
              <a:ea typeface="Times New Roman" panose="02020603050405020304" pitchFamily="18" charset="0"/>
              <a:cs typeface="Times New Roman" panose="02020603050405020304" pitchFamily="18" charset="0"/>
            </a:endParaRPr>
          </a:p>
          <a:p>
            <a:pPr lvl="0">
              <a:lnSpc>
                <a:spcPct val="120000"/>
              </a:lnSpc>
            </a:pPr>
            <a:r>
              <a:rPr lang="fr-FR" dirty="0" err="1">
                <a:effectLst/>
                <a:latin typeface="Arial" panose="020B0604020202020204" pitchFamily="34" charset="0"/>
                <a:ea typeface="Times New Roman" panose="02020603050405020304" pitchFamily="18" charset="0"/>
                <a:cs typeface="Times New Roman" panose="02020603050405020304" pitchFamily="18" charset="0"/>
              </a:rPr>
              <a:t>They</a:t>
            </a:r>
            <a:r>
              <a:rPr lang="fr-FR" dirty="0">
                <a:effectLst/>
                <a:latin typeface="Arial" panose="020B0604020202020204" pitchFamily="34" charset="0"/>
                <a:ea typeface="Times New Roman" panose="02020603050405020304" pitchFamily="18" charset="0"/>
                <a:cs typeface="Times New Roman" panose="02020603050405020304" pitchFamily="18" charset="0"/>
              </a:rPr>
              <a:t> are </a:t>
            </a:r>
            <a:r>
              <a:rPr lang="fr-FR" dirty="0">
                <a:latin typeface="Arial" panose="020B0604020202020204" pitchFamily="34" charset="0"/>
                <a:ea typeface="Times New Roman" panose="02020603050405020304" pitchFamily="18" charset="0"/>
                <a:cs typeface="Times New Roman" panose="02020603050405020304" pitchFamily="18" charset="0"/>
              </a:rPr>
              <a:t>effective </a:t>
            </a:r>
            <a:r>
              <a:rPr lang="fr-FR" dirty="0" err="1">
                <a:latin typeface="Arial" panose="020B0604020202020204" pitchFamily="34" charset="0"/>
                <a:ea typeface="Times New Roman" panose="02020603050405020304" pitchFamily="18" charset="0"/>
                <a:cs typeface="Times New Roman" panose="02020603050405020304" pitchFamily="18" charset="0"/>
              </a:rPr>
              <a:t>after</a:t>
            </a:r>
            <a:r>
              <a:rPr lang="fr-FR" dirty="0">
                <a:latin typeface="Arial" panose="020B0604020202020204" pitchFamily="34" charset="0"/>
                <a:ea typeface="Times New Roman" panose="02020603050405020304" pitchFamily="18" charset="0"/>
                <a:cs typeface="Times New Roman" panose="02020603050405020304" pitchFamily="18" charset="0"/>
              </a:rPr>
              <a:t> 30 </a:t>
            </a:r>
            <a:r>
              <a:rPr lang="fr-FR" dirty="0" err="1">
                <a:latin typeface="Arial" panose="020B0604020202020204" pitchFamily="34" charset="0"/>
                <a:ea typeface="Times New Roman" panose="02020603050405020304" pitchFamily="18" charset="0"/>
                <a:cs typeface="Times New Roman" panose="02020603050405020304" pitchFamily="18" charset="0"/>
              </a:rPr>
              <a:t>days</a:t>
            </a:r>
            <a:r>
              <a:rPr lang="fr-FR" dirty="0">
                <a:latin typeface="Arial" panose="020B0604020202020204" pitchFamily="34" charset="0"/>
                <a:ea typeface="Times New Roman" panose="02020603050405020304" pitchFamily="18" charset="0"/>
                <a:cs typeface="Times New Roman" panose="02020603050405020304" pitchFamily="18" charset="0"/>
              </a:rPr>
              <a:t>.</a:t>
            </a:r>
          </a:p>
          <a:p>
            <a:pPr lvl="0">
              <a:lnSpc>
                <a:spcPct val="120000"/>
              </a:lnSpc>
            </a:pPr>
            <a:endParaRPr lang="fr-FR" dirty="0">
              <a:latin typeface="Arial" panose="020B0604020202020204" pitchFamily="34" charset="0"/>
              <a:ea typeface="Times New Roman" panose="02020603050405020304" pitchFamily="18" charset="0"/>
              <a:cs typeface="Times New Roman" panose="02020603050405020304" pitchFamily="18" charset="0"/>
            </a:endParaRPr>
          </a:p>
          <a:p>
            <a:pPr lvl="0">
              <a:lnSpc>
                <a:spcPct val="120000"/>
              </a:lnSpc>
            </a:pPr>
            <a:r>
              <a:rPr lang="fr-FR" dirty="0" err="1">
                <a:effectLst/>
                <a:latin typeface="Arial" panose="020B0604020202020204" pitchFamily="34" charset="0"/>
                <a:ea typeface="Times New Roman" panose="02020603050405020304" pitchFamily="18" charset="0"/>
                <a:cs typeface="Times New Roman" panose="02020603050405020304" pitchFamily="18" charset="0"/>
              </a:rPr>
              <a:t>Their</a:t>
            </a:r>
            <a:r>
              <a:rPr lang="fr-FR" dirty="0">
                <a:effectLst/>
                <a:latin typeface="Arial" panose="020B0604020202020204" pitchFamily="34" charset="0"/>
                <a:ea typeface="Times New Roman" panose="02020603050405020304" pitchFamily="18" charset="0"/>
                <a:cs typeface="Times New Roman" panose="02020603050405020304" pitchFamily="18" charset="0"/>
              </a:rPr>
              <a:t> scope </a:t>
            </a:r>
            <a:r>
              <a:rPr lang="fr-FR" dirty="0" err="1">
                <a:effectLst/>
                <a:latin typeface="Arial" panose="020B0604020202020204" pitchFamily="34" charset="0"/>
                <a:ea typeface="Times New Roman" panose="02020603050405020304" pitchFamily="18" charset="0"/>
                <a:cs typeface="Times New Roman" panose="02020603050405020304" pitchFamily="18" charset="0"/>
              </a:rPr>
              <a:t>is</a:t>
            </a:r>
            <a:r>
              <a:rPr lang="fr-FR" dirty="0">
                <a:effectLst/>
                <a:latin typeface="Arial" panose="020B0604020202020204" pitchFamily="34" charset="0"/>
                <a:ea typeface="Times New Roman" panose="02020603050405020304" pitchFamily="18" charset="0"/>
                <a:cs typeface="Times New Roman" panose="02020603050405020304" pitchFamily="18" charset="0"/>
              </a:rPr>
              <a:t> </a:t>
            </a:r>
            <a:r>
              <a:rPr lang="fr-FR" dirty="0" err="1">
                <a:effectLst/>
                <a:latin typeface="Arial" panose="020B0604020202020204" pitchFamily="34" charset="0"/>
                <a:ea typeface="Times New Roman" panose="02020603050405020304" pitchFamily="18" charset="0"/>
                <a:cs typeface="Times New Roman" panose="02020603050405020304" pitchFamily="18" charset="0"/>
              </a:rPr>
              <a:t>limited</a:t>
            </a:r>
            <a:r>
              <a:rPr lang="fr-FR" dirty="0">
                <a:effectLst/>
                <a:latin typeface="Arial" panose="020B0604020202020204" pitchFamily="34" charset="0"/>
                <a:ea typeface="Times New Roman" panose="02020603050405020304" pitchFamily="18" charset="0"/>
                <a:cs typeface="Times New Roman" panose="02020603050405020304" pitchFamily="18" charset="0"/>
              </a:rPr>
              <a:t>: </a:t>
            </a:r>
            <a:r>
              <a:rPr lang="fr-FR" dirty="0" err="1">
                <a:effectLst/>
                <a:latin typeface="Arial" panose="020B0604020202020204" pitchFamily="34" charset="0"/>
                <a:ea typeface="Times New Roman" panose="02020603050405020304" pitchFamily="18" charset="0"/>
                <a:cs typeface="Times New Roman" panose="02020603050405020304" pitchFamily="18" charset="0"/>
              </a:rPr>
              <a:t>they</a:t>
            </a:r>
            <a:r>
              <a:rPr lang="fr-FR" dirty="0">
                <a:effectLst/>
                <a:latin typeface="Arial" panose="020B0604020202020204" pitchFamily="34" charset="0"/>
                <a:ea typeface="Times New Roman" panose="02020603050405020304" pitchFamily="18" charset="0"/>
                <a:cs typeface="Times New Roman" panose="02020603050405020304" pitchFamily="18" charset="0"/>
              </a:rPr>
              <a:t> must respect the </a:t>
            </a:r>
            <a:r>
              <a:rPr lang="fr-FR" dirty="0" err="1">
                <a:effectLst/>
                <a:latin typeface="Arial" panose="020B0604020202020204" pitchFamily="34" charset="0"/>
                <a:ea typeface="Times New Roman" panose="02020603050405020304" pitchFamily="18" charset="0"/>
                <a:cs typeface="Times New Roman" panose="02020603050405020304" pitchFamily="18" charset="0"/>
              </a:rPr>
              <a:t>existing</a:t>
            </a:r>
            <a:r>
              <a:rPr lang="fr-FR" dirty="0">
                <a:effectLst/>
                <a:latin typeface="Arial" panose="020B0604020202020204" pitchFamily="34" charset="0"/>
                <a:ea typeface="Times New Roman" panose="02020603050405020304" pitchFamily="18" charset="0"/>
                <a:cs typeface="Times New Roman" panose="02020603050405020304" pitchFamily="18" charset="0"/>
              </a:rPr>
              <a:t> </a:t>
            </a:r>
            <a:r>
              <a:rPr lang="fr-FR" dirty="0" err="1">
                <a:effectLst/>
                <a:latin typeface="Arial" panose="020B0604020202020204" pitchFamily="34" charset="0"/>
                <a:ea typeface="Times New Roman" panose="02020603050405020304" pitchFamily="18" charset="0"/>
                <a:cs typeface="Times New Roman" panose="02020603050405020304" pitchFamily="18" charset="0"/>
              </a:rPr>
              <a:t>laws</a:t>
            </a:r>
            <a:r>
              <a:rPr lang="fr-FR" dirty="0">
                <a:effectLst/>
                <a:latin typeface="Arial" panose="020B0604020202020204" pitchFamily="34" charset="0"/>
                <a:ea typeface="Times New Roman" panose="02020603050405020304" pitchFamily="18" charset="0"/>
                <a:cs typeface="Times New Roman" panose="02020603050405020304" pitchFamily="18" charset="0"/>
              </a:rPr>
              <a:t> and </a:t>
            </a:r>
            <a:r>
              <a:rPr lang="fr-FR" dirty="0" err="1">
                <a:effectLst/>
                <a:latin typeface="Arial" panose="020B0604020202020204" pitchFamily="34" charset="0"/>
                <a:ea typeface="Times New Roman" panose="02020603050405020304" pitchFamily="18" charset="0"/>
                <a:cs typeface="Times New Roman" panose="02020603050405020304" pitchFamily="18" charset="0"/>
              </a:rPr>
              <a:t>cannot</a:t>
            </a:r>
            <a:r>
              <a:rPr lang="fr-FR" dirty="0">
                <a:effectLst/>
                <a:latin typeface="Arial" panose="020B0604020202020204" pitchFamily="34" charset="0"/>
                <a:ea typeface="Times New Roman" panose="02020603050405020304" pitchFamily="18" charset="0"/>
                <a:cs typeface="Times New Roman" panose="02020603050405020304" pitchFamily="18" charset="0"/>
              </a:rPr>
              <a:t> </a:t>
            </a:r>
            <a:r>
              <a:rPr lang="fr-FR" dirty="0" err="1">
                <a:effectLst/>
                <a:latin typeface="Arial" panose="020B0604020202020204" pitchFamily="34" charset="0"/>
                <a:ea typeface="Times New Roman" panose="02020603050405020304" pitchFamily="18" charset="0"/>
                <a:cs typeface="Times New Roman" panose="02020603050405020304" pitchFamily="18" charset="0"/>
              </a:rPr>
              <a:t>repeal</a:t>
            </a:r>
            <a:r>
              <a:rPr lang="fr-FR" dirty="0">
                <a:effectLst/>
                <a:latin typeface="Arial" panose="020B0604020202020204" pitchFamily="34" charset="0"/>
                <a:ea typeface="Times New Roman" panose="02020603050405020304" pitchFamily="18" charset="0"/>
                <a:cs typeface="Times New Roman" panose="02020603050405020304" pitchFamily="18" charset="0"/>
              </a:rPr>
              <a:t> or change </a:t>
            </a:r>
            <a:r>
              <a:rPr lang="fr-FR" dirty="0" err="1">
                <a:effectLst/>
                <a:latin typeface="Arial" panose="020B0604020202020204" pitchFamily="34" charset="0"/>
                <a:ea typeface="Times New Roman" panose="02020603050405020304" pitchFamily="18" charset="0"/>
                <a:cs typeface="Times New Roman" panose="02020603050405020304" pitchFamily="18" charset="0"/>
              </a:rPr>
              <a:t>them</a:t>
            </a:r>
            <a:r>
              <a:rPr lang="fr-FR" dirty="0">
                <a:latin typeface="Arial" panose="020B0604020202020204" pitchFamily="34" charset="0"/>
                <a:ea typeface="Times New Roman" panose="02020603050405020304" pitchFamily="18" charset="0"/>
                <a:cs typeface="Times New Roman" panose="02020603050405020304" pitchFamily="18" charset="0"/>
              </a:rPr>
              <a:t> but </a:t>
            </a:r>
            <a:r>
              <a:rPr lang="fr-FR" dirty="0" err="1">
                <a:latin typeface="Arial" panose="020B0604020202020204" pitchFamily="34" charset="0"/>
                <a:ea typeface="Times New Roman" panose="02020603050405020304" pitchFamily="18" charset="0"/>
                <a:cs typeface="Times New Roman" panose="02020603050405020304" pitchFamily="18" charset="0"/>
              </a:rPr>
              <a:t>they</a:t>
            </a:r>
            <a:r>
              <a:rPr lang="fr-FR" dirty="0">
                <a:latin typeface="Arial" panose="020B0604020202020204" pitchFamily="34" charset="0"/>
                <a:ea typeface="Times New Roman" panose="02020603050405020304" pitchFamily="18" charset="0"/>
                <a:cs typeface="Times New Roman" panose="02020603050405020304" pitchFamily="18" charset="0"/>
              </a:rPr>
              <a:t> can </a:t>
            </a:r>
            <a:r>
              <a:rPr lang="fr-FR" dirty="0" err="1">
                <a:latin typeface="Arial" panose="020B0604020202020204" pitchFamily="34" charset="0"/>
                <a:ea typeface="Times New Roman" panose="02020603050405020304" pitchFamily="18" charset="0"/>
                <a:cs typeface="Times New Roman" panose="02020603050405020304" pitchFamily="18" charset="0"/>
              </a:rPr>
              <a:t>interpret</a:t>
            </a:r>
            <a:r>
              <a:rPr lang="fr-FR" dirty="0">
                <a:latin typeface="Arial" panose="020B0604020202020204" pitchFamily="34" charset="0"/>
                <a:ea typeface="Times New Roman" panose="02020603050405020304" pitchFamily="18" charset="0"/>
                <a:cs typeface="Times New Roman" panose="02020603050405020304" pitchFamily="18" charset="0"/>
              </a:rPr>
              <a:t> </a:t>
            </a:r>
            <a:r>
              <a:rPr lang="fr-FR" dirty="0" err="1">
                <a:latin typeface="Arial" panose="020B0604020202020204" pitchFamily="34" charset="0"/>
                <a:ea typeface="Times New Roman" panose="02020603050405020304" pitchFamily="18" charset="0"/>
                <a:cs typeface="Times New Roman" panose="02020603050405020304" pitchFamily="18" charset="0"/>
              </a:rPr>
              <a:t>them</a:t>
            </a:r>
            <a:r>
              <a:rPr lang="fr-FR" dirty="0">
                <a:latin typeface="Arial" panose="020B0604020202020204" pitchFamily="34" charset="0"/>
                <a:ea typeface="Times New Roman" panose="02020603050405020304" pitchFamily="18" charset="0"/>
                <a:cs typeface="Times New Roman" panose="02020603050405020304" pitchFamily="18" charset="0"/>
              </a:rPr>
              <a:t> and </a:t>
            </a:r>
            <a:r>
              <a:rPr lang="fr-FR" dirty="0" err="1">
                <a:latin typeface="Arial" panose="020B0604020202020204" pitchFamily="34" charset="0"/>
                <a:ea typeface="Times New Roman" panose="02020603050405020304" pitchFamily="18" charset="0"/>
                <a:cs typeface="Times New Roman" panose="02020603050405020304" pitchFamily="18" charset="0"/>
              </a:rPr>
              <a:t>order</a:t>
            </a:r>
            <a:r>
              <a:rPr lang="fr-FR" dirty="0">
                <a:latin typeface="Arial" panose="020B0604020202020204" pitchFamily="34" charset="0"/>
                <a:ea typeface="Times New Roman" panose="02020603050405020304" pitchFamily="18" charset="0"/>
                <a:cs typeface="Times New Roman" panose="02020603050405020304" pitchFamily="18" charset="0"/>
              </a:rPr>
              <a:t> how to enforce </a:t>
            </a:r>
            <a:r>
              <a:rPr lang="fr-FR" dirty="0" err="1">
                <a:latin typeface="Arial" panose="020B0604020202020204" pitchFamily="34" charset="0"/>
                <a:ea typeface="Times New Roman" panose="02020603050405020304" pitchFamily="18" charset="0"/>
                <a:cs typeface="Times New Roman" panose="02020603050405020304" pitchFamily="18" charset="0"/>
              </a:rPr>
              <a:t>them</a:t>
            </a:r>
            <a:r>
              <a:rPr lang="fr-FR" dirty="0">
                <a:latin typeface="Arial" panose="020B0604020202020204" pitchFamily="34" charset="0"/>
                <a:ea typeface="Times New Roman" panose="02020603050405020304" pitchFamily="18" charset="0"/>
                <a:cs typeface="Times New Roman" panose="02020603050405020304" pitchFamily="18" charset="0"/>
              </a:rPr>
              <a:t>.</a:t>
            </a:r>
          </a:p>
          <a:p>
            <a:pPr lvl="0">
              <a:lnSpc>
                <a:spcPct val="120000"/>
              </a:lnSpc>
            </a:pPr>
            <a:endParaRPr lang="fr-FR" dirty="0">
              <a:latin typeface="Arial" panose="020B0604020202020204" pitchFamily="34" charset="0"/>
              <a:ea typeface="Times New Roman" panose="02020603050405020304" pitchFamily="18" charset="0"/>
              <a:cs typeface="Times New Roman" panose="02020603050405020304" pitchFamily="18" charset="0"/>
            </a:endParaRPr>
          </a:p>
          <a:p>
            <a:pPr lvl="0">
              <a:lnSpc>
                <a:spcPct val="120000"/>
              </a:lnSpc>
            </a:pPr>
            <a:r>
              <a:rPr lang="fr-FR" dirty="0">
                <a:effectLst/>
                <a:latin typeface="Arial" panose="020B0604020202020204" pitchFamily="34" charset="0"/>
                <a:ea typeface="Times New Roman" panose="02020603050405020304" pitchFamily="18" charset="0"/>
                <a:cs typeface="Times New Roman" panose="02020603050405020304" pitchFamily="18" charset="0"/>
              </a:rPr>
              <a:t>If </a:t>
            </a:r>
            <a:r>
              <a:rPr lang="fr-FR" dirty="0" err="1">
                <a:effectLst/>
                <a:latin typeface="Arial" panose="020B0604020202020204" pitchFamily="34" charset="0"/>
                <a:ea typeface="Times New Roman" panose="02020603050405020304" pitchFamily="18" charset="0"/>
                <a:cs typeface="Times New Roman" panose="02020603050405020304" pitchFamily="18" charset="0"/>
              </a:rPr>
              <a:t>they</a:t>
            </a:r>
            <a:r>
              <a:rPr lang="fr-FR" dirty="0">
                <a:effectLst/>
                <a:latin typeface="Arial" panose="020B0604020202020204" pitchFamily="34" charset="0"/>
                <a:ea typeface="Times New Roman" panose="02020603050405020304" pitchFamily="18" charset="0"/>
                <a:cs typeface="Times New Roman" panose="02020603050405020304" pitchFamily="18" charset="0"/>
              </a:rPr>
              <a:t> </a:t>
            </a:r>
            <a:r>
              <a:rPr lang="fr-FR" dirty="0" err="1">
                <a:effectLst/>
                <a:latin typeface="Arial" panose="020B0604020202020204" pitchFamily="34" charset="0"/>
                <a:ea typeface="Times New Roman" panose="02020603050405020304" pitchFamily="18" charset="0"/>
                <a:cs typeface="Times New Roman" panose="02020603050405020304" pitchFamily="18" charset="0"/>
              </a:rPr>
              <a:t>misinterpret</a:t>
            </a:r>
            <a:r>
              <a:rPr lang="fr-FR" dirty="0">
                <a:effectLst/>
                <a:latin typeface="Arial" panose="020B0604020202020204" pitchFamily="34" charset="0"/>
                <a:ea typeface="Times New Roman" panose="02020603050405020304" pitchFamily="18" charset="0"/>
                <a:cs typeface="Times New Roman" panose="02020603050405020304" pitchFamily="18" charset="0"/>
              </a:rPr>
              <a:t> the </a:t>
            </a:r>
            <a:r>
              <a:rPr lang="fr-FR" dirty="0" err="1">
                <a:effectLst/>
                <a:latin typeface="Arial" panose="020B0604020202020204" pitchFamily="34" charset="0"/>
                <a:ea typeface="Times New Roman" panose="02020603050405020304" pitchFamily="18" charset="0"/>
                <a:cs typeface="Times New Roman" panose="02020603050405020304" pitchFamily="18" charset="0"/>
              </a:rPr>
              <a:t>law</a:t>
            </a:r>
            <a:r>
              <a:rPr lang="fr-FR" dirty="0">
                <a:effectLst/>
                <a:latin typeface="Arial" panose="020B0604020202020204" pitchFamily="34" charset="0"/>
                <a:ea typeface="Times New Roman" panose="02020603050405020304" pitchFamily="18" charset="0"/>
                <a:cs typeface="Times New Roman" panose="02020603050405020304" pitchFamily="18" charset="0"/>
              </a:rPr>
              <a:t> or if </a:t>
            </a:r>
            <a:r>
              <a:rPr lang="fr-FR" dirty="0" err="1">
                <a:effectLst/>
                <a:latin typeface="Arial" panose="020B0604020202020204" pitchFamily="34" charset="0"/>
                <a:ea typeface="Times New Roman" panose="02020603050405020304" pitchFamily="18" charset="0"/>
                <a:cs typeface="Times New Roman" panose="02020603050405020304" pitchFamily="18" charset="0"/>
              </a:rPr>
              <a:t>they</a:t>
            </a:r>
            <a:r>
              <a:rPr lang="fr-FR" dirty="0">
                <a:effectLst/>
                <a:latin typeface="Arial" panose="020B0604020202020204" pitchFamily="34" charset="0"/>
                <a:ea typeface="Times New Roman" panose="02020603050405020304" pitchFamily="18" charset="0"/>
                <a:cs typeface="Times New Roman" panose="02020603050405020304" pitchFamily="18" charset="0"/>
              </a:rPr>
              <a:t> </a:t>
            </a:r>
            <a:r>
              <a:rPr lang="fr-FR" dirty="0" err="1">
                <a:effectLst/>
                <a:latin typeface="Arial" panose="020B0604020202020204" pitchFamily="34" charset="0"/>
                <a:ea typeface="Times New Roman" panose="02020603050405020304" pitchFamily="18" charset="0"/>
                <a:cs typeface="Times New Roman" panose="02020603050405020304" pitchFamily="18" charset="0"/>
              </a:rPr>
              <a:t>exceed</a:t>
            </a:r>
            <a:r>
              <a:rPr lang="fr-FR" dirty="0">
                <a:effectLst/>
                <a:latin typeface="Arial" panose="020B0604020202020204" pitchFamily="34" charset="0"/>
                <a:ea typeface="Times New Roman" panose="02020603050405020304" pitchFamily="18" charset="0"/>
                <a:cs typeface="Times New Roman" panose="02020603050405020304" pitchFamily="18" charset="0"/>
              </a:rPr>
              <a:t> the </a:t>
            </a:r>
            <a:r>
              <a:rPr lang="fr-FR" dirty="0" err="1">
                <a:effectLst/>
                <a:latin typeface="Arial" panose="020B0604020202020204" pitchFamily="34" charset="0"/>
                <a:ea typeface="Times New Roman" panose="02020603050405020304" pitchFamily="18" charset="0"/>
                <a:cs typeface="Times New Roman" panose="02020603050405020304" pitchFamily="18" charset="0"/>
              </a:rPr>
              <a:t>powers</a:t>
            </a:r>
            <a:r>
              <a:rPr lang="fr-FR" dirty="0">
                <a:effectLst/>
                <a:latin typeface="Arial" panose="020B0604020202020204" pitchFamily="34" charset="0"/>
                <a:ea typeface="Times New Roman" panose="02020603050405020304" pitchFamily="18" charset="0"/>
                <a:cs typeface="Times New Roman" panose="02020603050405020304" pitchFamily="18" charset="0"/>
              </a:rPr>
              <a:t> of the </a:t>
            </a:r>
            <a:r>
              <a:rPr lang="fr-FR" dirty="0" err="1">
                <a:effectLst/>
                <a:latin typeface="Arial" panose="020B0604020202020204" pitchFamily="34" charset="0"/>
                <a:ea typeface="Times New Roman" panose="02020603050405020304" pitchFamily="18" charset="0"/>
                <a:cs typeface="Times New Roman" panose="02020603050405020304" pitchFamily="18" charset="0"/>
              </a:rPr>
              <a:t>Executive</a:t>
            </a:r>
            <a:r>
              <a:rPr lang="fr-FR" dirty="0">
                <a:effectLst/>
                <a:latin typeface="Arial" panose="020B0604020202020204" pitchFamily="34" charset="0"/>
                <a:ea typeface="Times New Roman" panose="02020603050405020304" pitchFamily="18" charset="0"/>
                <a:cs typeface="Times New Roman" panose="02020603050405020304" pitchFamily="18" charset="0"/>
              </a:rPr>
              <a:t>, </a:t>
            </a:r>
            <a:r>
              <a:rPr lang="fr-FR" dirty="0" err="1">
                <a:effectLst/>
                <a:latin typeface="Arial" panose="020B0604020202020204" pitchFamily="34" charset="0"/>
                <a:ea typeface="Times New Roman" panose="02020603050405020304" pitchFamily="18" charset="0"/>
                <a:cs typeface="Times New Roman" panose="02020603050405020304" pitchFamily="18" charset="0"/>
              </a:rPr>
              <a:t>they</a:t>
            </a:r>
            <a:r>
              <a:rPr lang="fr-FR" dirty="0">
                <a:effectLst/>
                <a:latin typeface="Arial" panose="020B0604020202020204" pitchFamily="34" charset="0"/>
                <a:ea typeface="Times New Roman" panose="02020603050405020304" pitchFamily="18" charset="0"/>
                <a:cs typeface="Times New Roman" panose="02020603050405020304" pitchFamily="18" charset="0"/>
              </a:rPr>
              <a:t> can by </a:t>
            </a:r>
            <a:r>
              <a:rPr lang="fr-FR" dirty="0" err="1">
                <a:effectLst/>
                <a:latin typeface="Arial" panose="020B0604020202020204" pitchFamily="34" charset="0"/>
                <a:ea typeface="Times New Roman" panose="02020603050405020304" pitchFamily="18" charset="0"/>
                <a:cs typeface="Times New Roman" panose="02020603050405020304" pitchFamily="18" charset="0"/>
              </a:rPr>
              <a:t>struck</a:t>
            </a:r>
            <a:r>
              <a:rPr lang="fr-FR" dirty="0">
                <a:effectLst/>
                <a:latin typeface="Arial" panose="020B0604020202020204" pitchFamily="34" charset="0"/>
                <a:ea typeface="Times New Roman" panose="02020603050405020304" pitchFamily="18" charset="0"/>
                <a:cs typeface="Times New Roman" panose="02020603050405020304" pitchFamily="18" charset="0"/>
              </a:rPr>
              <a:t> down.</a:t>
            </a:r>
          </a:p>
          <a:p>
            <a:pPr lvl="0">
              <a:lnSpc>
                <a:spcPct val="120000"/>
              </a:lnSpc>
            </a:pPr>
            <a:endParaRPr lang="fr-FR" dirty="0">
              <a:latin typeface="Arial" panose="020B0604020202020204" pitchFamily="34" charset="0"/>
              <a:ea typeface="Times New Roman" panose="02020603050405020304" pitchFamily="18" charset="0"/>
              <a:cs typeface="Times New Roman" panose="02020603050405020304" pitchFamily="18" charset="0"/>
            </a:endParaRPr>
          </a:p>
          <a:p>
            <a:pPr lvl="0">
              <a:lnSpc>
                <a:spcPct val="120000"/>
              </a:lnSpc>
            </a:pPr>
            <a:r>
              <a:rPr lang="fr-FR" b="1" dirty="0">
                <a:effectLst/>
                <a:highlight>
                  <a:srgbClr val="FF0000"/>
                </a:highlight>
                <a:latin typeface="Arial" panose="020B0604020202020204" pitchFamily="34" charset="0"/>
                <a:ea typeface="Times New Roman" panose="02020603050405020304" pitchFamily="18" charset="0"/>
                <a:cs typeface="Times New Roman" panose="02020603050405020304" pitchFamily="18" charset="0"/>
              </a:rPr>
              <a:t>BUT </a:t>
            </a:r>
            <a:r>
              <a:rPr lang="fr-FR" b="1" dirty="0" err="1">
                <a:effectLst/>
                <a:highlight>
                  <a:srgbClr val="FF0000"/>
                </a:highlight>
                <a:latin typeface="Arial" panose="020B0604020202020204" pitchFamily="34" charset="0"/>
                <a:ea typeface="Times New Roman" panose="02020603050405020304" pitchFamily="18" charset="0"/>
                <a:cs typeface="Times New Roman" panose="02020603050405020304" pitchFamily="18" charset="0"/>
              </a:rPr>
              <a:t>they</a:t>
            </a:r>
            <a:r>
              <a:rPr lang="fr-FR" b="1" dirty="0">
                <a:effectLst/>
                <a:highlight>
                  <a:srgbClr val="FF0000"/>
                </a:highlight>
                <a:latin typeface="Arial" panose="020B0604020202020204" pitchFamily="34" charset="0"/>
                <a:ea typeface="Times New Roman" panose="02020603050405020304" pitchFamily="18" charset="0"/>
                <a:cs typeface="Times New Roman" panose="02020603050405020304" pitchFamily="18" charset="0"/>
              </a:rPr>
              <a:t> are a </a:t>
            </a:r>
            <a:r>
              <a:rPr lang="fr-FR" b="1" dirty="0" err="1">
                <a:effectLst/>
                <a:highlight>
                  <a:srgbClr val="FF0000"/>
                </a:highlight>
                <a:latin typeface="Arial" panose="020B0604020202020204" pitchFamily="34" charset="0"/>
                <a:ea typeface="Times New Roman" panose="02020603050405020304" pitchFamily="18" charset="0"/>
                <a:cs typeface="Times New Roman" panose="02020603050405020304" pitchFamily="18" charset="0"/>
              </a:rPr>
              <a:t>true</a:t>
            </a:r>
            <a:r>
              <a:rPr lang="fr-FR" b="1" dirty="0">
                <a:effectLst/>
                <a:highlight>
                  <a:srgbClr val="FF0000"/>
                </a:highlight>
                <a:latin typeface="Arial" panose="020B0604020202020204" pitchFamily="34" charset="0"/>
                <a:ea typeface="Times New Roman" panose="02020603050405020304" pitchFamily="18" charset="0"/>
                <a:cs typeface="Times New Roman" panose="02020603050405020304" pitchFamily="18" charset="0"/>
              </a:rPr>
              <a:t> challenge to the Checks &amp; Balances as </a:t>
            </a:r>
            <a:r>
              <a:rPr lang="fr-FR" b="1" dirty="0" err="1">
                <a:effectLst/>
                <a:highlight>
                  <a:srgbClr val="FF0000"/>
                </a:highlight>
                <a:latin typeface="Arial" panose="020B0604020202020204" pitchFamily="34" charset="0"/>
                <a:ea typeface="Times New Roman" panose="02020603050405020304" pitchFamily="18" charset="0"/>
                <a:cs typeface="Times New Roman" panose="02020603050405020304" pitchFamily="18" charset="0"/>
              </a:rPr>
              <a:t>they</a:t>
            </a:r>
            <a:r>
              <a:rPr lang="fr-FR" b="1" dirty="0">
                <a:effectLst/>
                <a:highlight>
                  <a:srgbClr val="FF0000"/>
                </a:highlight>
                <a:latin typeface="Arial" panose="020B0604020202020204" pitchFamily="34" charset="0"/>
                <a:ea typeface="Times New Roman" panose="02020603050405020304" pitchFamily="18" charset="0"/>
                <a:cs typeface="Times New Roman" panose="02020603050405020304" pitchFamily="18" charset="0"/>
              </a:rPr>
              <a:t> are </a:t>
            </a:r>
            <a:r>
              <a:rPr lang="fr-FR" b="1" dirty="0" err="1">
                <a:effectLst/>
                <a:highlight>
                  <a:srgbClr val="FF0000"/>
                </a:highlight>
                <a:latin typeface="Arial" panose="020B0604020202020204" pitchFamily="34" charset="0"/>
                <a:ea typeface="Times New Roman" panose="02020603050405020304" pitchFamily="18" charset="0"/>
                <a:cs typeface="Times New Roman" panose="02020603050405020304" pitchFamily="18" charset="0"/>
              </a:rPr>
              <a:t>increasingly</a:t>
            </a:r>
            <a:r>
              <a:rPr lang="fr-FR" b="1" dirty="0">
                <a:effectLst/>
                <a:highlight>
                  <a:srgbClr val="FF0000"/>
                </a:highlight>
                <a:latin typeface="Arial" panose="020B0604020202020204" pitchFamily="34" charset="0"/>
                <a:ea typeface="Times New Roman" panose="02020603050405020304" pitchFamily="18" charset="0"/>
                <a:cs typeface="Times New Roman" panose="02020603050405020304" pitchFamily="18" charset="0"/>
              </a:rPr>
              <a:t> </a:t>
            </a:r>
            <a:r>
              <a:rPr lang="fr-FR" b="1" dirty="0" err="1">
                <a:effectLst/>
                <a:highlight>
                  <a:srgbClr val="FF0000"/>
                </a:highlight>
                <a:latin typeface="Arial" panose="020B0604020202020204" pitchFamily="34" charset="0"/>
                <a:ea typeface="Times New Roman" panose="02020603050405020304" pitchFamily="18" charset="0"/>
                <a:cs typeface="Times New Roman" panose="02020603050405020304" pitchFamily="18" charset="0"/>
              </a:rPr>
              <a:t>used</a:t>
            </a:r>
            <a:r>
              <a:rPr lang="fr-FR" b="1" dirty="0">
                <a:effectLst/>
                <a:highlight>
                  <a:srgbClr val="FF0000"/>
                </a:highlight>
                <a:latin typeface="Arial" panose="020B0604020202020204" pitchFamily="34" charset="0"/>
                <a:ea typeface="Times New Roman" panose="02020603050405020304" pitchFamily="18" charset="0"/>
                <a:cs typeface="Times New Roman" panose="02020603050405020304" pitchFamily="18" charset="0"/>
              </a:rPr>
              <a:t> </a:t>
            </a:r>
            <a:r>
              <a:rPr lang="fr-FR" b="1" dirty="0" err="1">
                <a:effectLst/>
                <a:highlight>
                  <a:srgbClr val="FF0000"/>
                </a:highlight>
                <a:latin typeface="Arial" panose="020B0604020202020204" pitchFamily="34" charset="0"/>
                <a:ea typeface="Times New Roman" panose="02020603050405020304" pitchFamily="18" charset="0"/>
                <a:cs typeface="Times New Roman" panose="02020603050405020304" pitchFamily="18" charset="0"/>
              </a:rPr>
              <a:t>extensively</a:t>
            </a:r>
            <a:r>
              <a:rPr lang="fr-FR" b="1" dirty="0">
                <a:effectLst/>
                <a:highlight>
                  <a:srgbClr val="FF0000"/>
                </a:highlight>
                <a:latin typeface="Arial" panose="020B0604020202020204" pitchFamily="34" charset="0"/>
                <a:ea typeface="Times New Roman" panose="02020603050405020304" pitchFamily="18" charset="0"/>
                <a:cs typeface="Times New Roman" panose="02020603050405020304" pitchFamily="18" charset="0"/>
              </a:rPr>
              <a:t>,  </a:t>
            </a:r>
            <a:r>
              <a:rPr lang="fr-FR" b="1" dirty="0" err="1">
                <a:effectLst/>
                <a:highlight>
                  <a:srgbClr val="FF0000"/>
                </a:highlight>
                <a:latin typeface="Arial" panose="020B0604020202020204" pitchFamily="34" charset="0"/>
                <a:ea typeface="Times New Roman" panose="02020603050405020304" pitchFamily="18" charset="0"/>
                <a:cs typeface="Times New Roman" panose="02020603050405020304" pitchFamily="18" charset="0"/>
              </a:rPr>
              <a:t>going</a:t>
            </a:r>
            <a:r>
              <a:rPr lang="fr-FR" b="1" dirty="0">
                <a:effectLst/>
                <a:highlight>
                  <a:srgbClr val="FF0000"/>
                </a:highlight>
                <a:latin typeface="Arial" panose="020B0604020202020204" pitchFamily="34" charset="0"/>
                <a:ea typeface="Times New Roman" panose="02020603050405020304" pitchFamily="18" charset="0"/>
                <a:cs typeface="Times New Roman" panose="02020603050405020304" pitchFamily="18" charset="0"/>
              </a:rPr>
              <a:t> </a:t>
            </a:r>
            <a:r>
              <a:rPr lang="fr-FR" b="1" dirty="0" err="1">
                <a:effectLst/>
                <a:highlight>
                  <a:srgbClr val="FF0000"/>
                </a:highlight>
                <a:latin typeface="Arial" panose="020B0604020202020204" pitchFamily="34" charset="0"/>
                <a:ea typeface="Times New Roman" panose="02020603050405020304" pitchFamily="18" charset="0"/>
                <a:cs typeface="Times New Roman" panose="02020603050405020304" pitchFamily="18" charset="0"/>
              </a:rPr>
              <a:t>beyond</a:t>
            </a:r>
            <a:r>
              <a:rPr lang="fr-FR" b="1" dirty="0">
                <a:effectLst/>
                <a:highlight>
                  <a:srgbClr val="FF0000"/>
                </a:highlight>
                <a:latin typeface="Arial" panose="020B0604020202020204" pitchFamily="34" charset="0"/>
                <a:ea typeface="Times New Roman" panose="02020603050405020304" pitchFamily="18" charset="0"/>
                <a:cs typeface="Times New Roman" panose="02020603050405020304" pitchFamily="18" charset="0"/>
              </a:rPr>
              <a:t> the </a:t>
            </a:r>
            <a:r>
              <a:rPr lang="fr-FR" b="1" dirty="0" err="1">
                <a:effectLst/>
                <a:highlight>
                  <a:srgbClr val="FF0000"/>
                </a:highlight>
                <a:latin typeface="Arial" panose="020B0604020202020204" pitchFamily="34" charset="0"/>
                <a:ea typeface="Times New Roman" panose="02020603050405020304" pitchFamily="18" charset="0"/>
                <a:cs typeface="Times New Roman" panose="02020603050405020304" pitchFamily="18" charset="0"/>
              </a:rPr>
              <a:t>need</a:t>
            </a:r>
            <a:r>
              <a:rPr lang="fr-FR" b="1" dirty="0">
                <a:effectLst/>
                <a:highlight>
                  <a:srgbClr val="FF0000"/>
                </a:highlight>
                <a:latin typeface="Arial" panose="020B0604020202020204" pitchFamily="34" charset="0"/>
                <a:ea typeface="Times New Roman" panose="02020603050405020304" pitchFamily="18" charset="0"/>
                <a:cs typeface="Times New Roman" panose="02020603050405020304" pitchFamily="18" charset="0"/>
              </a:rPr>
              <a:t> for </a:t>
            </a:r>
            <a:r>
              <a:rPr lang="fr-FR" b="1" dirty="0" err="1">
                <a:effectLst/>
                <a:highlight>
                  <a:srgbClr val="FF0000"/>
                </a:highlight>
                <a:latin typeface="Arial" panose="020B0604020202020204" pitchFamily="34" charset="0"/>
                <a:ea typeface="Times New Roman" panose="02020603050405020304" pitchFamily="18" charset="0"/>
                <a:cs typeface="Times New Roman" panose="02020603050405020304" pitchFamily="18" charset="0"/>
              </a:rPr>
              <a:t>immediate</a:t>
            </a:r>
            <a:r>
              <a:rPr lang="fr-FR" b="1" dirty="0">
                <a:effectLst/>
                <a:highlight>
                  <a:srgbClr val="FF0000"/>
                </a:highlight>
                <a:latin typeface="Arial" panose="020B0604020202020204" pitchFamily="34" charset="0"/>
                <a:ea typeface="Times New Roman" panose="02020603050405020304" pitchFamily="18" charset="0"/>
                <a:cs typeface="Times New Roman" panose="02020603050405020304" pitchFamily="18" charset="0"/>
              </a:rPr>
              <a:t> action or the </a:t>
            </a:r>
            <a:r>
              <a:rPr lang="fr-FR" b="1" dirty="0" err="1">
                <a:effectLst/>
                <a:highlight>
                  <a:srgbClr val="FF0000"/>
                </a:highlight>
                <a:latin typeface="Arial" panose="020B0604020202020204" pitchFamily="34" charset="0"/>
                <a:ea typeface="Times New Roman" panose="02020603050405020304" pitchFamily="18" charset="0"/>
                <a:cs typeface="Times New Roman" panose="02020603050405020304" pitchFamily="18" charset="0"/>
              </a:rPr>
              <a:t>limits</a:t>
            </a:r>
            <a:r>
              <a:rPr lang="fr-FR" b="1" dirty="0">
                <a:effectLst/>
                <a:highlight>
                  <a:srgbClr val="FF0000"/>
                </a:highlight>
                <a:latin typeface="Arial" panose="020B0604020202020204" pitchFamily="34" charset="0"/>
                <a:ea typeface="Times New Roman" panose="02020603050405020304" pitchFamily="18" charset="0"/>
                <a:cs typeface="Times New Roman" panose="02020603050405020304" pitchFamily="18" charset="0"/>
              </a:rPr>
              <a:t> of </a:t>
            </a:r>
            <a:r>
              <a:rPr lang="fr-FR" b="1" dirty="0" err="1">
                <a:effectLst/>
                <a:highlight>
                  <a:srgbClr val="FF0000"/>
                </a:highlight>
                <a:latin typeface="Arial" panose="020B0604020202020204" pitchFamily="34" charset="0"/>
                <a:ea typeface="Times New Roman" panose="02020603050405020304" pitchFamily="18" charset="0"/>
                <a:cs typeface="Times New Roman" panose="02020603050405020304" pitchFamily="18" charset="0"/>
              </a:rPr>
              <a:t>Presidential</a:t>
            </a:r>
            <a:r>
              <a:rPr lang="fr-FR" b="1" dirty="0">
                <a:effectLst/>
                <a:highlight>
                  <a:srgbClr val="FF0000"/>
                </a:highlight>
                <a:latin typeface="Arial" panose="020B0604020202020204" pitchFamily="34" charset="0"/>
                <a:ea typeface="Times New Roman" panose="02020603050405020304" pitchFamily="18" charset="0"/>
                <a:cs typeface="Times New Roman" panose="02020603050405020304" pitchFamily="18" charset="0"/>
              </a:rPr>
              <a:t> power, and </a:t>
            </a:r>
            <a:r>
              <a:rPr lang="fr-FR" b="1" dirty="0" err="1">
                <a:effectLst/>
                <a:highlight>
                  <a:srgbClr val="FF0000"/>
                </a:highlight>
                <a:latin typeface="Arial" panose="020B0604020202020204" pitchFamily="34" charset="0"/>
                <a:ea typeface="Times New Roman" panose="02020603050405020304" pitchFamily="18" charset="0"/>
                <a:cs typeface="Times New Roman" panose="02020603050405020304" pitchFamily="18" charset="0"/>
              </a:rPr>
              <a:t>circumventing</a:t>
            </a:r>
            <a:r>
              <a:rPr lang="fr-FR" b="1" dirty="0">
                <a:effectLst/>
                <a:highlight>
                  <a:srgbClr val="FF0000"/>
                </a:highlight>
                <a:latin typeface="Arial" panose="020B0604020202020204" pitchFamily="34" charset="0"/>
                <a:ea typeface="Times New Roman" panose="02020603050405020304" pitchFamily="18" charset="0"/>
                <a:cs typeface="Times New Roman" panose="02020603050405020304" pitchFamily="18" charset="0"/>
              </a:rPr>
              <a:t> </a:t>
            </a:r>
            <a:r>
              <a:rPr lang="fr-FR" b="1" dirty="0" err="1">
                <a:effectLst/>
                <a:highlight>
                  <a:srgbClr val="FF0000"/>
                </a:highlight>
                <a:latin typeface="Arial" panose="020B0604020202020204" pitchFamily="34" charset="0"/>
                <a:ea typeface="Times New Roman" panose="02020603050405020304" pitchFamily="18" charset="0"/>
                <a:cs typeface="Times New Roman" panose="02020603050405020304" pitchFamily="18" charset="0"/>
              </a:rPr>
              <a:t>Congress</a:t>
            </a:r>
            <a:r>
              <a:rPr lang="fr-FR" b="1" dirty="0">
                <a:effectLst/>
                <a:highlight>
                  <a:srgbClr val="FF0000"/>
                </a:highlight>
                <a:latin typeface="Arial" panose="020B060402020202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19374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5"/>
          <p:cNvSpPr txBox="1">
            <a:spLocks noGrp="1"/>
          </p:cNvSpPr>
          <p:nvPr>
            <p:ph type="title"/>
          </p:nvPr>
        </p:nvSpPr>
        <p:spPr>
          <a:xfrm>
            <a:off x="888631" y="2349925"/>
            <a:ext cx="3498979" cy="2456442"/>
          </a:xfrm>
          <a:prstGeom prst="rect">
            <a:avLst/>
          </a:prstGeom>
          <a:noFill/>
          <a:ln>
            <a:noFill/>
          </a:ln>
        </p:spPr>
        <p:txBody>
          <a:bodyPr spcFirstLastPara="1" wrap="square" lIns="228600" tIns="228600" rIns="228600" bIns="228600" anchor="ctr" anchorCtr="0">
            <a:normAutofit/>
          </a:bodyPr>
          <a:lstStyle/>
          <a:p>
            <a:pPr marL="0" lvl="0" indent="0" algn="ctr" rtl="0">
              <a:lnSpc>
                <a:spcPct val="85000"/>
              </a:lnSpc>
              <a:spcBef>
                <a:spcPts val="0"/>
              </a:spcBef>
              <a:spcAft>
                <a:spcPts val="0"/>
              </a:spcAft>
              <a:buClr>
                <a:srgbClr val="FFFEFF"/>
              </a:buClr>
              <a:buSzPts val="4000"/>
              <a:buFont typeface="Calibri"/>
              <a:buNone/>
            </a:pPr>
            <a:r>
              <a:rPr lang="fr-FR"/>
              <a:t>Look at the </a:t>
            </a:r>
            <a:br>
              <a:rPr lang="fr-FR"/>
            </a:br>
            <a:r>
              <a:rPr lang="fr-FR"/>
              <a:t>titles &amp; react</a:t>
            </a:r>
            <a:endParaRPr/>
          </a:p>
        </p:txBody>
      </p:sp>
      <p:graphicFrame>
        <p:nvGraphicFramePr>
          <p:cNvPr id="549" name="Google Shape;549;p5"/>
          <p:cNvGraphicFramePr/>
          <p:nvPr/>
        </p:nvGraphicFramePr>
        <p:xfrm>
          <a:off x="5780142" y="1125538"/>
          <a:ext cx="4959250" cy="4712110"/>
        </p:xfrm>
        <a:graphic>
          <a:graphicData uri="http://schemas.openxmlformats.org/drawingml/2006/table">
            <a:tbl>
              <a:tblPr bandRow="1">
                <a:noFill/>
                <a:tableStyleId>{EFB8568C-14D5-4F0B-BF6B-DDCB5209D648}</a:tableStyleId>
              </a:tblPr>
              <a:tblGrid>
                <a:gridCol w="502225">
                  <a:extLst>
                    <a:ext uri="{9D8B030D-6E8A-4147-A177-3AD203B41FA5}">
                      <a16:colId xmlns:a16="http://schemas.microsoft.com/office/drawing/2014/main" val="20000"/>
                    </a:ext>
                  </a:extLst>
                </a:gridCol>
                <a:gridCol w="4457025">
                  <a:extLst>
                    <a:ext uri="{9D8B030D-6E8A-4147-A177-3AD203B41FA5}">
                      <a16:colId xmlns:a16="http://schemas.microsoft.com/office/drawing/2014/main" val="20001"/>
                    </a:ext>
                  </a:extLst>
                </a:gridCol>
              </a:tblGrid>
              <a:tr h="920750">
                <a:tc>
                  <a:txBody>
                    <a:bodyPr/>
                    <a:lstStyle/>
                    <a:p>
                      <a:pPr marL="0" marR="0" lvl="0" indent="0" algn="ctr" rtl="0">
                        <a:spcBef>
                          <a:spcPts val="0"/>
                        </a:spcBef>
                        <a:spcAft>
                          <a:spcPts val="0"/>
                        </a:spcAft>
                        <a:buClr>
                          <a:schemeClr val="accent1"/>
                        </a:buClr>
                        <a:buSzPts val="2400"/>
                        <a:buFont typeface="Rockwell"/>
                        <a:buNone/>
                      </a:pPr>
                      <a:r>
                        <a:rPr lang="fr-FR" sz="2400" b="1" u="none" strike="noStrike" cap="none">
                          <a:solidFill>
                            <a:schemeClr val="accent1"/>
                          </a:solidFill>
                        </a:rPr>
                        <a:t>1</a:t>
                      </a:r>
                      <a:endParaRPr/>
                    </a:p>
                  </a:txBody>
                  <a:tcPr marL="103075" marR="103075" marT="103075" marB="1030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Rockwell"/>
                        <a:buNone/>
                      </a:pPr>
                      <a:r>
                        <a:rPr lang="fr-FR" sz="1800" b="0" i="0" u="none" strike="noStrike" cap="none" dirty="0" err="1">
                          <a:solidFill>
                            <a:schemeClr val="dk1"/>
                          </a:solidFill>
                          <a:latin typeface="Rockwell"/>
                          <a:ea typeface="Rockwell"/>
                          <a:cs typeface="Rockwell"/>
                          <a:sym typeface="Rockwell"/>
                        </a:rPr>
                        <a:t>Preventing</a:t>
                      </a:r>
                      <a:r>
                        <a:rPr lang="fr-FR" sz="1800" b="0" i="0" u="none" strike="noStrike" cap="none" dirty="0">
                          <a:solidFill>
                            <a:schemeClr val="dk1"/>
                          </a:solidFill>
                          <a:latin typeface="Rockwell"/>
                          <a:ea typeface="Rockwell"/>
                          <a:cs typeface="Rockwell"/>
                          <a:sym typeface="Rockwell"/>
                        </a:rPr>
                        <a:t> </a:t>
                      </a:r>
                      <a:r>
                        <a:rPr lang="fr-FR" sz="1800" b="0" i="0" u="none" strike="noStrike" cap="none" dirty="0" err="1">
                          <a:solidFill>
                            <a:schemeClr val="dk1"/>
                          </a:solidFill>
                          <a:latin typeface="Rockwell"/>
                          <a:ea typeface="Rockwell"/>
                          <a:cs typeface="Rockwell"/>
                          <a:sym typeface="Rockwell"/>
                        </a:rPr>
                        <a:t>Woke</a:t>
                      </a:r>
                      <a:r>
                        <a:rPr lang="fr-FR" sz="1800" b="0" i="0" u="none" strike="noStrike" cap="none" dirty="0">
                          <a:solidFill>
                            <a:schemeClr val="dk1"/>
                          </a:solidFill>
                          <a:latin typeface="Rockwell"/>
                          <a:ea typeface="Rockwell"/>
                          <a:cs typeface="Rockwell"/>
                          <a:sym typeface="Rockwell"/>
                        </a:rPr>
                        <a:t> AI in the </a:t>
                      </a:r>
                      <a:r>
                        <a:rPr lang="fr-FR" sz="1800" b="0" i="0" u="none" strike="noStrike" cap="none" dirty="0" err="1">
                          <a:solidFill>
                            <a:schemeClr val="dk1"/>
                          </a:solidFill>
                          <a:latin typeface="Rockwell"/>
                          <a:ea typeface="Rockwell"/>
                          <a:cs typeface="Rockwell"/>
                          <a:sym typeface="Rockwell"/>
                        </a:rPr>
                        <a:t>Federal</a:t>
                      </a:r>
                      <a:r>
                        <a:rPr lang="fr-FR" sz="1800" b="0" i="0" u="none" strike="noStrike" cap="none" dirty="0">
                          <a:solidFill>
                            <a:schemeClr val="dk1"/>
                          </a:solidFill>
                          <a:latin typeface="Rockwell"/>
                          <a:ea typeface="Rockwell"/>
                          <a:cs typeface="Rockwell"/>
                          <a:sym typeface="Rockwell"/>
                        </a:rPr>
                        <a:t> </a:t>
                      </a:r>
                      <a:r>
                        <a:rPr lang="fr-FR" sz="1800" b="0" i="0" u="none" strike="noStrike" cap="none" dirty="0" err="1">
                          <a:solidFill>
                            <a:schemeClr val="dk1"/>
                          </a:solidFill>
                          <a:latin typeface="Rockwell"/>
                          <a:ea typeface="Rockwell"/>
                          <a:cs typeface="Rockwell"/>
                          <a:sym typeface="Rockwell"/>
                        </a:rPr>
                        <a:t>Government</a:t>
                      </a:r>
                      <a:endParaRPr sz="1500" b="0" u="none" strike="noStrike" cap="none" dirty="0">
                        <a:solidFill>
                          <a:schemeClr val="dk1"/>
                        </a:solidFill>
                      </a:endParaRPr>
                    </a:p>
                  </a:txBody>
                  <a:tcPr marL="103075" marR="103075" marT="103075" marB="1030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920750">
                <a:tc>
                  <a:txBody>
                    <a:bodyPr/>
                    <a:lstStyle/>
                    <a:p>
                      <a:pPr marL="0" marR="0" lvl="0" indent="0" algn="ctr" rtl="0">
                        <a:spcBef>
                          <a:spcPts val="0"/>
                        </a:spcBef>
                        <a:spcAft>
                          <a:spcPts val="0"/>
                        </a:spcAft>
                        <a:buClr>
                          <a:schemeClr val="accent1"/>
                        </a:buClr>
                        <a:buSzPts val="2400"/>
                        <a:buFont typeface="Rockwell"/>
                        <a:buNone/>
                      </a:pPr>
                      <a:r>
                        <a:rPr lang="fr-FR" sz="2400" b="1" u="none" strike="noStrike" cap="none">
                          <a:solidFill>
                            <a:schemeClr val="accent1"/>
                          </a:solidFill>
                        </a:rPr>
                        <a:t>2</a:t>
                      </a:r>
                      <a:endParaRPr/>
                    </a:p>
                  </a:txBody>
                  <a:tcPr marL="103075" marR="103075" marT="103075" marB="1030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Rockwell"/>
                        <a:buNone/>
                      </a:pPr>
                      <a:r>
                        <a:rPr lang="fr-FR" sz="1800" b="0" i="0" u="none" strike="noStrike" cap="none">
                          <a:solidFill>
                            <a:schemeClr val="dk1"/>
                          </a:solidFill>
                          <a:latin typeface="Rockwell"/>
                          <a:ea typeface="Rockwell"/>
                          <a:cs typeface="Rockwell"/>
                          <a:sym typeface="Rockwell"/>
                        </a:rPr>
                        <a:t>Making America Beautiful Again by Improving Our National Parks</a:t>
                      </a:r>
                      <a:endParaRPr sz="1500" b="0" u="none" strike="noStrike" cap="none">
                        <a:solidFill>
                          <a:schemeClr val="dk1"/>
                        </a:solidFill>
                      </a:endParaRPr>
                    </a:p>
                  </a:txBody>
                  <a:tcPr marL="103075" marR="103075" marT="103075" marB="1030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920750">
                <a:tc>
                  <a:txBody>
                    <a:bodyPr/>
                    <a:lstStyle/>
                    <a:p>
                      <a:pPr marL="0" marR="0" lvl="0" indent="0" algn="ctr" rtl="0">
                        <a:spcBef>
                          <a:spcPts val="0"/>
                        </a:spcBef>
                        <a:spcAft>
                          <a:spcPts val="0"/>
                        </a:spcAft>
                        <a:buClr>
                          <a:schemeClr val="accent1"/>
                        </a:buClr>
                        <a:buSzPts val="2400"/>
                        <a:buFont typeface="Rockwell"/>
                        <a:buNone/>
                      </a:pPr>
                      <a:r>
                        <a:rPr lang="fr-FR" sz="2400" b="1" u="none" strike="noStrike" cap="none">
                          <a:solidFill>
                            <a:schemeClr val="accent1"/>
                          </a:solidFill>
                        </a:rPr>
                        <a:t>3</a:t>
                      </a:r>
                      <a:endParaRPr/>
                    </a:p>
                  </a:txBody>
                  <a:tcPr marL="103075" marR="103075" marT="103075" marB="1030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Rockwell"/>
                        <a:buNone/>
                      </a:pPr>
                      <a:r>
                        <a:rPr lang="fr-FR" sz="1800" b="0" i="0" u="none" strike="noStrike" cap="none">
                          <a:solidFill>
                            <a:schemeClr val="dk1"/>
                          </a:solidFill>
                          <a:latin typeface="Rockwell"/>
                          <a:ea typeface="Rockwell"/>
                          <a:cs typeface="Rockwell"/>
                          <a:sym typeface="Rockwell"/>
                        </a:rPr>
                        <a:t>Unleashing American Drone Dominance</a:t>
                      </a:r>
                      <a:endParaRPr sz="1500" b="0" u="none" strike="noStrike" cap="none">
                        <a:solidFill>
                          <a:schemeClr val="dk1"/>
                        </a:solidFill>
                      </a:endParaRPr>
                    </a:p>
                  </a:txBody>
                  <a:tcPr marL="103075" marR="103075" marT="103075" marB="1030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920750">
                <a:tc>
                  <a:txBody>
                    <a:bodyPr/>
                    <a:lstStyle/>
                    <a:p>
                      <a:pPr marL="0" marR="0" lvl="0" indent="0" algn="ctr" rtl="0">
                        <a:spcBef>
                          <a:spcPts val="0"/>
                        </a:spcBef>
                        <a:spcAft>
                          <a:spcPts val="0"/>
                        </a:spcAft>
                        <a:buClr>
                          <a:schemeClr val="accent1"/>
                        </a:buClr>
                        <a:buSzPts val="2400"/>
                        <a:buFont typeface="Rockwell"/>
                        <a:buNone/>
                      </a:pPr>
                      <a:r>
                        <a:rPr lang="fr-FR" sz="2400" b="1" u="none" strike="noStrike" cap="none">
                          <a:solidFill>
                            <a:schemeClr val="accent1"/>
                          </a:solidFill>
                        </a:rPr>
                        <a:t>4</a:t>
                      </a:r>
                      <a:endParaRPr/>
                    </a:p>
                  </a:txBody>
                  <a:tcPr marL="103075" marR="103075" marT="103075" marB="1030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Rockwell"/>
                        <a:buNone/>
                      </a:pPr>
                      <a:r>
                        <a:rPr lang="fr-FR" sz="1800" b="0" i="0" u="none" strike="noStrike" cap="none">
                          <a:solidFill>
                            <a:schemeClr val="dk1"/>
                          </a:solidFill>
                          <a:latin typeface="Rockwell"/>
                          <a:ea typeface="Rockwell"/>
                          <a:cs typeface="Rockwell"/>
                          <a:sym typeface="Rockwell"/>
                        </a:rPr>
                        <a:t>Strengthening and Unleashing America's Law Enforcement to Pursue Criminals and Protect Innocent Citizens</a:t>
                      </a:r>
                      <a:endParaRPr sz="1800" b="0" i="0" u="none" strike="noStrike" cap="none">
                        <a:solidFill>
                          <a:schemeClr val="dk1"/>
                        </a:solidFill>
                        <a:latin typeface="Rockwell"/>
                        <a:ea typeface="Rockwell"/>
                        <a:cs typeface="Rockwell"/>
                        <a:sym typeface="Rockwell"/>
                      </a:endParaRPr>
                    </a:p>
                  </a:txBody>
                  <a:tcPr marL="103075" marR="103075" marT="103075" marB="1030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920750">
                <a:tc>
                  <a:txBody>
                    <a:bodyPr/>
                    <a:lstStyle/>
                    <a:p>
                      <a:pPr marL="0" marR="0" lvl="0" indent="0" algn="ctr" rtl="0">
                        <a:spcBef>
                          <a:spcPts val="0"/>
                        </a:spcBef>
                        <a:spcAft>
                          <a:spcPts val="0"/>
                        </a:spcAft>
                        <a:buClr>
                          <a:schemeClr val="accent1"/>
                        </a:buClr>
                        <a:buSzPts val="2400"/>
                        <a:buFont typeface="Rockwell"/>
                        <a:buNone/>
                      </a:pPr>
                      <a:r>
                        <a:rPr lang="fr-FR" sz="2400" b="1" u="none" strike="noStrike" cap="none">
                          <a:solidFill>
                            <a:schemeClr val="accent1"/>
                          </a:solidFill>
                        </a:rPr>
                        <a:t>5</a:t>
                      </a:r>
                      <a:endParaRPr/>
                    </a:p>
                  </a:txBody>
                  <a:tcPr marL="103075" marR="103075" marT="103075" marB="1030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Rockwell"/>
                        <a:buNone/>
                      </a:pPr>
                      <a:r>
                        <a:rPr lang="fr-FR" sz="1800" b="0" u="none" strike="noStrike" cap="none" dirty="0" err="1">
                          <a:solidFill>
                            <a:schemeClr val="dk1"/>
                          </a:solidFill>
                        </a:rPr>
                        <a:t>Reinstating</a:t>
                      </a:r>
                      <a:r>
                        <a:rPr lang="fr-FR" sz="1800" b="0" u="none" strike="noStrike" cap="none" dirty="0">
                          <a:solidFill>
                            <a:schemeClr val="dk1"/>
                          </a:solidFill>
                        </a:rPr>
                        <a:t> Common-</a:t>
                      </a:r>
                      <a:r>
                        <a:rPr lang="fr-FR" sz="1800" b="0" u="none" strike="noStrike" cap="none" dirty="0" err="1">
                          <a:solidFill>
                            <a:schemeClr val="dk1"/>
                          </a:solidFill>
                        </a:rPr>
                        <a:t>Sense</a:t>
                      </a:r>
                      <a:r>
                        <a:rPr lang="fr-FR" sz="1800" b="0" u="none" strike="noStrike" cap="none" dirty="0">
                          <a:solidFill>
                            <a:schemeClr val="dk1"/>
                          </a:solidFill>
                        </a:rPr>
                        <a:t> </a:t>
                      </a:r>
                      <a:r>
                        <a:rPr lang="fr-FR" sz="1800" b="0" u="none" strike="noStrike" cap="none" dirty="0" err="1">
                          <a:solidFill>
                            <a:schemeClr val="dk1"/>
                          </a:solidFill>
                        </a:rPr>
                        <a:t>School</a:t>
                      </a:r>
                      <a:r>
                        <a:rPr lang="fr-FR" sz="1800" b="0" u="none" strike="noStrike" cap="none" dirty="0">
                          <a:solidFill>
                            <a:schemeClr val="dk1"/>
                          </a:solidFill>
                        </a:rPr>
                        <a:t> Discipline </a:t>
                      </a:r>
                      <a:r>
                        <a:rPr lang="fr-FR" sz="1800" b="0" u="none" strike="noStrike" cap="none" dirty="0" err="1">
                          <a:solidFill>
                            <a:schemeClr val="dk1"/>
                          </a:solidFill>
                        </a:rPr>
                        <a:t>Policies</a:t>
                      </a:r>
                      <a:endParaRPr sz="1800" b="0" u="none" strike="noStrike" cap="none" dirty="0">
                        <a:solidFill>
                          <a:schemeClr val="dk1"/>
                        </a:solidFill>
                      </a:endParaRPr>
                    </a:p>
                  </a:txBody>
                  <a:tcPr marL="103075" marR="103075" marT="103075" marB="1030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7">
          <a:extLst>
            <a:ext uri="{FF2B5EF4-FFF2-40B4-BE49-F238E27FC236}">
              <a16:creationId xmlns:a16="http://schemas.microsoft.com/office/drawing/2014/main" id="{4D0617AF-A558-FE99-B188-F4C3074754D0}"/>
            </a:ext>
          </a:extLst>
        </p:cNvPr>
        <p:cNvGrpSpPr/>
        <p:nvPr/>
      </p:nvGrpSpPr>
      <p:grpSpPr>
        <a:xfrm>
          <a:off x="0" y="0"/>
          <a:ext cx="0" cy="0"/>
          <a:chOff x="0" y="0"/>
          <a:chExt cx="0" cy="0"/>
        </a:xfrm>
      </p:grpSpPr>
      <p:sp>
        <p:nvSpPr>
          <p:cNvPr id="548" name="Google Shape;548;p5">
            <a:extLst>
              <a:ext uri="{FF2B5EF4-FFF2-40B4-BE49-F238E27FC236}">
                <a16:creationId xmlns:a16="http://schemas.microsoft.com/office/drawing/2014/main" id="{4BAD40B2-B7DF-0B34-F3A0-732CEA264E30}"/>
              </a:ext>
            </a:extLst>
          </p:cNvPr>
          <p:cNvSpPr txBox="1">
            <a:spLocks noGrp="1"/>
          </p:cNvSpPr>
          <p:nvPr>
            <p:ph type="title"/>
          </p:nvPr>
        </p:nvSpPr>
        <p:spPr>
          <a:xfrm>
            <a:off x="888631" y="2349925"/>
            <a:ext cx="3498979" cy="2456442"/>
          </a:xfrm>
          <a:prstGeom prst="rect">
            <a:avLst/>
          </a:prstGeom>
          <a:noFill/>
          <a:ln>
            <a:noFill/>
          </a:ln>
        </p:spPr>
        <p:txBody>
          <a:bodyPr spcFirstLastPara="1" wrap="square" lIns="228600" tIns="228600" rIns="228600" bIns="228600" anchor="ctr" anchorCtr="0">
            <a:normAutofit/>
          </a:bodyPr>
          <a:lstStyle/>
          <a:p>
            <a:pPr marL="0" lvl="0" indent="0" algn="ctr" rtl="0">
              <a:lnSpc>
                <a:spcPct val="85000"/>
              </a:lnSpc>
              <a:spcBef>
                <a:spcPts val="0"/>
              </a:spcBef>
              <a:spcAft>
                <a:spcPts val="0"/>
              </a:spcAft>
              <a:buClr>
                <a:srgbClr val="FFFEFF"/>
              </a:buClr>
              <a:buSzPts val="4000"/>
              <a:buFont typeface="Calibri"/>
              <a:buNone/>
            </a:pPr>
            <a:r>
              <a:rPr lang="fr-FR"/>
              <a:t>Look at the </a:t>
            </a:r>
            <a:br>
              <a:rPr lang="fr-FR"/>
            </a:br>
            <a:r>
              <a:rPr lang="fr-FR"/>
              <a:t>titles &amp; react</a:t>
            </a:r>
            <a:endParaRPr/>
          </a:p>
        </p:txBody>
      </p:sp>
      <p:graphicFrame>
        <p:nvGraphicFramePr>
          <p:cNvPr id="549" name="Google Shape;549;p5">
            <a:extLst>
              <a:ext uri="{FF2B5EF4-FFF2-40B4-BE49-F238E27FC236}">
                <a16:creationId xmlns:a16="http://schemas.microsoft.com/office/drawing/2014/main" id="{C289B5DB-9784-1DE5-4ABE-186EA82625AE}"/>
              </a:ext>
            </a:extLst>
          </p:cNvPr>
          <p:cNvGraphicFramePr/>
          <p:nvPr>
            <p:extLst>
              <p:ext uri="{D42A27DB-BD31-4B8C-83A1-F6EECF244321}">
                <p14:modId xmlns:p14="http://schemas.microsoft.com/office/powerpoint/2010/main" val="3685027857"/>
              </p:ext>
            </p:extLst>
          </p:nvPr>
        </p:nvGraphicFramePr>
        <p:xfrm>
          <a:off x="5780142" y="1125538"/>
          <a:ext cx="4959250" cy="4603750"/>
        </p:xfrm>
        <a:graphic>
          <a:graphicData uri="http://schemas.openxmlformats.org/drawingml/2006/table">
            <a:tbl>
              <a:tblPr bandRow="1">
                <a:noFill/>
                <a:tableStyleId>{EFB8568C-14D5-4F0B-BF6B-DDCB5209D648}</a:tableStyleId>
              </a:tblPr>
              <a:tblGrid>
                <a:gridCol w="502225">
                  <a:extLst>
                    <a:ext uri="{9D8B030D-6E8A-4147-A177-3AD203B41FA5}">
                      <a16:colId xmlns:a16="http://schemas.microsoft.com/office/drawing/2014/main" val="20000"/>
                    </a:ext>
                  </a:extLst>
                </a:gridCol>
                <a:gridCol w="4457025">
                  <a:extLst>
                    <a:ext uri="{9D8B030D-6E8A-4147-A177-3AD203B41FA5}">
                      <a16:colId xmlns:a16="http://schemas.microsoft.com/office/drawing/2014/main" val="20001"/>
                    </a:ext>
                  </a:extLst>
                </a:gridCol>
              </a:tblGrid>
              <a:tr h="920750">
                <a:tc>
                  <a:txBody>
                    <a:bodyPr/>
                    <a:lstStyle/>
                    <a:p>
                      <a:pPr marL="0" marR="0" lvl="0" indent="0" algn="ctr" rtl="0">
                        <a:spcBef>
                          <a:spcPts val="0"/>
                        </a:spcBef>
                        <a:spcAft>
                          <a:spcPts val="0"/>
                        </a:spcAft>
                        <a:buClr>
                          <a:schemeClr val="accent1"/>
                        </a:buClr>
                        <a:buSzPts val="2400"/>
                        <a:buFont typeface="Rockwell"/>
                        <a:buNone/>
                      </a:pPr>
                      <a:r>
                        <a:rPr lang="fr-FR" sz="2400" b="1" u="none" strike="noStrike" cap="none">
                          <a:solidFill>
                            <a:schemeClr val="accent1"/>
                          </a:solidFill>
                        </a:rPr>
                        <a:t>1</a:t>
                      </a:r>
                      <a:endParaRPr/>
                    </a:p>
                  </a:txBody>
                  <a:tcPr marL="103075" marR="103075" marT="103075" marB="1030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Rockwell"/>
                        <a:buNone/>
                      </a:pPr>
                      <a:r>
                        <a:rPr lang="fr-FR" sz="1500" b="0" u="none" strike="noStrike" cap="none" dirty="0" err="1">
                          <a:solidFill>
                            <a:schemeClr val="dk1"/>
                          </a:solidFill>
                        </a:rPr>
                        <a:t>They</a:t>
                      </a:r>
                      <a:r>
                        <a:rPr lang="fr-FR" sz="1500" b="0" u="none" strike="noStrike" cap="none" dirty="0">
                          <a:solidFill>
                            <a:schemeClr val="dk1"/>
                          </a:solidFill>
                        </a:rPr>
                        <a:t> are </a:t>
                      </a:r>
                      <a:r>
                        <a:rPr lang="fr-FR" sz="1500" b="0" u="none" strike="noStrike" cap="none" dirty="0" err="1">
                          <a:solidFill>
                            <a:schemeClr val="dk1"/>
                          </a:solidFill>
                        </a:rPr>
                        <a:t>hyperbolic</a:t>
                      </a:r>
                      <a:r>
                        <a:rPr lang="fr-FR" sz="1500" b="0" u="none" strike="noStrike" cap="none" dirty="0">
                          <a:solidFill>
                            <a:schemeClr val="dk1"/>
                          </a:solidFill>
                        </a:rPr>
                        <a:t> and </a:t>
                      </a:r>
                      <a:r>
                        <a:rPr lang="fr-FR" sz="1500" b="0" u="none" strike="noStrike" cap="none" dirty="0" err="1">
                          <a:solidFill>
                            <a:schemeClr val="dk1"/>
                          </a:solidFill>
                        </a:rPr>
                        <a:t>emphatic</a:t>
                      </a:r>
                      <a:r>
                        <a:rPr lang="fr-FR" sz="1500" b="0" u="none" strike="noStrike" cap="none" dirty="0">
                          <a:solidFill>
                            <a:schemeClr val="dk1"/>
                          </a:solidFill>
                        </a:rPr>
                        <a:t>, </a:t>
                      </a:r>
                      <a:r>
                        <a:rPr lang="fr-FR" sz="1500" b="0" u="none" strike="noStrike" cap="none" dirty="0" err="1">
                          <a:solidFill>
                            <a:schemeClr val="dk1"/>
                          </a:solidFill>
                        </a:rPr>
                        <a:t>creating</a:t>
                      </a:r>
                      <a:r>
                        <a:rPr lang="fr-FR" sz="1500" b="0" u="none" strike="noStrike" cap="none" dirty="0">
                          <a:solidFill>
                            <a:schemeClr val="dk1"/>
                          </a:solidFill>
                        </a:rPr>
                        <a:t> a </a:t>
                      </a:r>
                      <a:r>
                        <a:rPr lang="fr-FR" sz="1500" b="0" u="none" strike="noStrike" cap="none" dirty="0" err="1">
                          <a:solidFill>
                            <a:schemeClr val="dk1"/>
                          </a:solidFill>
                        </a:rPr>
                        <a:t>sense</a:t>
                      </a:r>
                      <a:r>
                        <a:rPr lang="fr-FR" sz="1500" b="0" u="none" strike="noStrike" cap="none" dirty="0">
                          <a:solidFill>
                            <a:schemeClr val="dk1"/>
                          </a:solidFill>
                        </a:rPr>
                        <a:t> of </a:t>
                      </a:r>
                      <a:r>
                        <a:rPr lang="fr-FR" sz="1500" b="0" u="none" strike="noStrike" cap="none" dirty="0" err="1">
                          <a:solidFill>
                            <a:schemeClr val="dk1"/>
                          </a:solidFill>
                        </a:rPr>
                        <a:t>urgency</a:t>
                      </a:r>
                      <a:r>
                        <a:rPr lang="fr-FR" sz="1500" b="0" u="none" strike="noStrike" cap="none" dirty="0">
                          <a:solidFill>
                            <a:schemeClr val="dk1"/>
                          </a:solidFill>
                        </a:rPr>
                        <a:t> and action</a:t>
                      </a:r>
                      <a:endParaRPr sz="1500" b="0" u="none" strike="noStrike" cap="none" dirty="0">
                        <a:solidFill>
                          <a:schemeClr val="dk1"/>
                        </a:solidFill>
                      </a:endParaRPr>
                    </a:p>
                  </a:txBody>
                  <a:tcPr marL="103075" marR="103075" marT="103075" marB="1030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920750">
                <a:tc>
                  <a:txBody>
                    <a:bodyPr/>
                    <a:lstStyle/>
                    <a:p>
                      <a:pPr marL="0" marR="0" lvl="0" indent="0" algn="ctr" rtl="0">
                        <a:spcBef>
                          <a:spcPts val="0"/>
                        </a:spcBef>
                        <a:spcAft>
                          <a:spcPts val="0"/>
                        </a:spcAft>
                        <a:buClr>
                          <a:schemeClr val="accent1"/>
                        </a:buClr>
                        <a:buSzPts val="2400"/>
                        <a:buFont typeface="Rockwell"/>
                        <a:buNone/>
                      </a:pPr>
                      <a:r>
                        <a:rPr lang="fr-FR" sz="2400" b="1" u="none" strike="noStrike" cap="none">
                          <a:solidFill>
                            <a:schemeClr val="accent1"/>
                          </a:solidFill>
                        </a:rPr>
                        <a:t>2</a:t>
                      </a:r>
                      <a:endParaRPr/>
                    </a:p>
                  </a:txBody>
                  <a:tcPr marL="103075" marR="103075" marT="103075" marB="1030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Rockwell"/>
                        <a:buNone/>
                      </a:pPr>
                      <a:r>
                        <a:rPr lang="fr-FR" sz="1500" b="0" i="0" u="none" strike="noStrike" cap="none" dirty="0" err="1">
                          <a:solidFill>
                            <a:schemeClr val="dk1"/>
                          </a:solidFill>
                          <a:latin typeface="Rockwell"/>
                          <a:ea typeface="Rockwell"/>
                          <a:cs typeface="Rockwell"/>
                          <a:sym typeface="Rockwell"/>
                        </a:rPr>
                        <a:t>They</a:t>
                      </a:r>
                      <a:r>
                        <a:rPr lang="fr-FR" sz="1500" b="0" i="0" u="none" strike="noStrike" cap="none" dirty="0">
                          <a:solidFill>
                            <a:schemeClr val="dk1"/>
                          </a:solidFill>
                          <a:latin typeface="Rockwell"/>
                          <a:ea typeface="Rockwell"/>
                          <a:cs typeface="Rockwell"/>
                          <a:sym typeface="Rockwell"/>
                        </a:rPr>
                        <a:t> are </a:t>
                      </a:r>
                      <a:r>
                        <a:rPr lang="fr-FR" sz="1500" b="0" i="0" u="none" strike="noStrike" cap="none" dirty="0" err="1">
                          <a:solidFill>
                            <a:schemeClr val="dk1"/>
                          </a:solidFill>
                          <a:latin typeface="Rockwell"/>
                          <a:ea typeface="Rockwell"/>
                          <a:cs typeface="Rockwell"/>
                          <a:sym typeface="Rockwell"/>
                        </a:rPr>
                        <a:t>populist</a:t>
                      </a:r>
                      <a:r>
                        <a:rPr lang="fr-FR" sz="1500" b="0" i="0" u="none" strike="noStrike" cap="none" dirty="0">
                          <a:solidFill>
                            <a:schemeClr val="dk1"/>
                          </a:solidFill>
                          <a:latin typeface="Rockwell"/>
                          <a:ea typeface="Rockwell"/>
                          <a:cs typeface="Rockwell"/>
                          <a:sym typeface="Rockwell"/>
                        </a:rPr>
                        <a:t> and </a:t>
                      </a:r>
                      <a:r>
                        <a:rPr lang="fr-FR" sz="1500" b="0" i="0" u="none" strike="noStrike" cap="none" dirty="0" err="1">
                          <a:solidFill>
                            <a:schemeClr val="dk1"/>
                          </a:solidFill>
                          <a:latin typeface="Rockwell"/>
                          <a:ea typeface="Rockwell"/>
                          <a:cs typeface="Rockwell"/>
                          <a:sym typeface="Rockwell"/>
                        </a:rPr>
                        <a:t>emotionally</a:t>
                      </a:r>
                      <a:r>
                        <a:rPr lang="fr-FR" sz="1500" b="0" i="0" u="none" strike="noStrike" cap="none" dirty="0">
                          <a:solidFill>
                            <a:schemeClr val="dk1"/>
                          </a:solidFill>
                          <a:latin typeface="Rockwell"/>
                          <a:ea typeface="Rockwell"/>
                          <a:cs typeface="Rockwell"/>
                          <a:sym typeface="Rockwell"/>
                        </a:rPr>
                        <a:t> </a:t>
                      </a:r>
                      <a:r>
                        <a:rPr lang="fr-FR" sz="1500" b="0" i="0" u="none" strike="noStrike" cap="none" dirty="0" err="1">
                          <a:solidFill>
                            <a:schemeClr val="dk1"/>
                          </a:solidFill>
                          <a:latin typeface="Rockwell"/>
                          <a:ea typeface="Rockwell"/>
                          <a:cs typeface="Rockwell"/>
                          <a:sym typeface="Rockwell"/>
                        </a:rPr>
                        <a:t>charged</a:t>
                      </a:r>
                      <a:r>
                        <a:rPr lang="fr-FR" sz="1500" b="0" i="0" u="none" strike="noStrike" cap="none" dirty="0">
                          <a:solidFill>
                            <a:schemeClr val="dk1"/>
                          </a:solidFill>
                          <a:latin typeface="Rockwell"/>
                          <a:ea typeface="Rockwell"/>
                          <a:cs typeface="Rockwell"/>
                          <a:sym typeface="Rockwell"/>
                        </a:rPr>
                        <a:t>, framing issues in a </a:t>
                      </a:r>
                      <a:r>
                        <a:rPr lang="fr-FR" sz="1500" b="0" i="0" u="none" strike="noStrike" cap="none" dirty="0" err="1">
                          <a:solidFill>
                            <a:schemeClr val="dk1"/>
                          </a:solidFill>
                          <a:latin typeface="Rockwell"/>
                          <a:ea typeface="Rockwell"/>
                          <a:cs typeface="Rockwell"/>
                          <a:sym typeface="Rockwell"/>
                        </a:rPr>
                        <a:t>way</a:t>
                      </a:r>
                      <a:r>
                        <a:rPr lang="fr-FR" sz="1500" b="0" i="0" u="none" strike="noStrike" cap="none" dirty="0">
                          <a:solidFill>
                            <a:schemeClr val="dk1"/>
                          </a:solidFill>
                          <a:latin typeface="Rockwell"/>
                          <a:ea typeface="Rockwell"/>
                          <a:cs typeface="Rockwell"/>
                          <a:sym typeface="Rockwell"/>
                        </a:rPr>
                        <a:t> </a:t>
                      </a:r>
                      <a:r>
                        <a:rPr lang="fr-FR" sz="1500" b="0" i="0" u="none" strike="noStrike" cap="none" dirty="0" err="1">
                          <a:solidFill>
                            <a:schemeClr val="dk1"/>
                          </a:solidFill>
                          <a:effectLst/>
                          <a:latin typeface="Rockwell"/>
                          <a:ea typeface="Rockwell"/>
                          <a:cs typeface="Rockwell"/>
                          <a:sym typeface="Arial"/>
                        </a:rPr>
                        <a:t>that</a:t>
                      </a:r>
                      <a:r>
                        <a:rPr lang="fr-FR" sz="1500" b="0" i="0" u="none" strike="noStrike" cap="none" dirty="0">
                          <a:solidFill>
                            <a:schemeClr val="dk1"/>
                          </a:solidFill>
                          <a:effectLst/>
                          <a:latin typeface="Rockwell"/>
                          <a:ea typeface="Rockwell"/>
                          <a:cs typeface="Rockwell"/>
                          <a:sym typeface="Arial"/>
                        </a:rPr>
                        <a:t> </a:t>
                      </a:r>
                      <a:r>
                        <a:rPr lang="fr-FR" sz="1500" b="0" i="0" u="none" strike="noStrike" cap="none" dirty="0" err="1">
                          <a:solidFill>
                            <a:schemeClr val="dk1"/>
                          </a:solidFill>
                          <a:effectLst/>
                          <a:latin typeface="Rockwell"/>
                          <a:ea typeface="Rockwell"/>
                          <a:cs typeface="Rockwell"/>
                          <a:sym typeface="Arial"/>
                        </a:rPr>
                        <a:t>resonates</a:t>
                      </a:r>
                      <a:r>
                        <a:rPr lang="fr-FR" sz="1500" b="0" i="0" u="none" strike="noStrike" cap="none" dirty="0">
                          <a:solidFill>
                            <a:schemeClr val="dk1"/>
                          </a:solidFill>
                          <a:effectLst/>
                          <a:latin typeface="Rockwell"/>
                          <a:ea typeface="Rockwell"/>
                          <a:cs typeface="Rockwell"/>
                          <a:sym typeface="Arial"/>
                        </a:rPr>
                        <a:t> </a:t>
                      </a:r>
                      <a:r>
                        <a:rPr lang="fr-FR" sz="1500" b="0" i="0" u="none" strike="noStrike" cap="none" dirty="0" err="1">
                          <a:solidFill>
                            <a:schemeClr val="dk1"/>
                          </a:solidFill>
                          <a:effectLst/>
                          <a:latin typeface="Rockwell"/>
                          <a:ea typeface="Rockwell"/>
                          <a:cs typeface="Rockwell"/>
                          <a:sym typeface="Arial"/>
                        </a:rPr>
                        <a:t>with</a:t>
                      </a:r>
                      <a:r>
                        <a:rPr lang="fr-FR" sz="1500" b="0" i="0" u="none" strike="noStrike" cap="none" dirty="0">
                          <a:solidFill>
                            <a:schemeClr val="dk1"/>
                          </a:solidFill>
                          <a:effectLst/>
                          <a:latin typeface="Rockwell"/>
                          <a:ea typeface="Rockwell"/>
                          <a:cs typeface="Rockwell"/>
                          <a:sym typeface="Arial"/>
                        </a:rPr>
                        <a:t> </a:t>
                      </a:r>
                      <a:r>
                        <a:rPr lang="fr-FR" sz="1500" b="0" i="0" u="none" strike="noStrike" cap="none" dirty="0" err="1">
                          <a:solidFill>
                            <a:schemeClr val="dk1"/>
                          </a:solidFill>
                          <a:effectLst/>
                          <a:latin typeface="Rockwell"/>
                          <a:ea typeface="Rockwell"/>
                          <a:cs typeface="Rockwell"/>
                          <a:sym typeface="Arial"/>
                        </a:rPr>
                        <a:t>everyday</a:t>
                      </a:r>
                      <a:r>
                        <a:rPr lang="fr-FR" sz="1500" b="0" i="0" u="none" strike="noStrike" cap="none" dirty="0">
                          <a:solidFill>
                            <a:schemeClr val="dk1"/>
                          </a:solidFill>
                          <a:effectLst/>
                          <a:latin typeface="Rockwell"/>
                          <a:ea typeface="Rockwell"/>
                          <a:cs typeface="Rockwell"/>
                          <a:sym typeface="Arial"/>
                        </a:rPr>
                        <a:t> frustrations and cultural </a:t>
                      </a:r>
                      <a:r>
                        <a:rPr lang="fr-FR" sz="1500" b="0" i="0" u="none" strike="noStrike" cap="none" dirty="0" err="1">
                          <a:solidFill>
                            <a:schemeClr val="dk1"/>
                          </a:solidFill>
                          <a:effectLst/>
                          <a:latin typeface="Rockwell"/>
                          <a:ea typeface="Rockwell"/>
                          <a:cs typeface="Rockwell"/>
                          <a:sym typeface="Arial"/>
                        </a:rPr>
                        <a:t>identity</a:t>
                      </a:r>
                      <a:endParaRPr sz="1500" b="0" u="none" strike="noStrike" cap="none" dirty="0">
                        <a:solidFill>
                          <a:schemeClr val="dk1"/>
                        </a:solidFill>
                      </a:endParaRPr>
                    </a:p>
                  </a:txBody>
                  <a:tcPr marL="103075" marR="103075" marT="103075" marB="1030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920750">
                <a:tc>
                  <a:txBody>
                    <a:bodyPr/>
                    <a:lstStyle/>
                    <a:p>
                      <a:pPr marL="0" marR="0" lvl="0" indent="0" algn="ctr" rtl="0">
                        <a:spcBef>
                          <a:spcPts val="0"/>
                        </a:spcBef>
                        <a:spcAft>
                          <a:spcPts val="0"/>
                        </a:spcAft>
                        <a:buClr>
                          <a:schemeClr val="accent1"/>
                        </a:buClr>
                        <a:buSzPts val="2400"/>
                        <a:buFont typeface="Rockwell"/>
                        <a:buNone/>
                      </a:pPr>
                      <a:r>
                        <a:rPr lang="fr-FR" sz="2400" b="1" u="none" strike="noStrike" cap="none">
                          <a:solidFill>
                            <a:schemeClr val="accent1"/>
                          </a:solidFill>
                        </a:rPr>
                        <a:t>3</a:t>
                      </a:r>
                      <a:endParaRPr/>
                    </a:p>
                  </a:txBody>
                  <a:tcPr marL="103075" marR="103075" marT="103075" marB="1030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Rockwell"/>
                        <a:buNone/>
                      </a:pPr>
                      <a:r>
                        <a:rPr lang="fr-FR" sz="1500" b="0" i="0" u="none" strike="noStrike" cap="none" dirty="0" err="1">
                          <a:solidFill>
                            <a:schemeClr val="dk1"/>
                          </a:solidFill>
                          <a:latin typeface="Rockwell"/>
                          <a:ea typeface="Rockwell"/>
                          <a:cs typeface="Rockwell"/>
                          <a:sym typeface="Rockwell"/>
                        </a:rPr>
                        <a:t>They</a:t>
                      </a:r>
                      <a:r>
                        <a:rPr lang="fr-FR" sz="1500" b="0" i="0" u="none" strike="noStrike" cap="none" dirty="0">
                          <a:solidFill>
                            <a:schemeClr val="dk1"/>
                          </a:solidFill>
                          <a:latin typeface="Rockwell"/>
                          <a:ea typeface="Rockwell"/>
                          <a:cs typeface="Rockwell"/>
                          <a:sym typeface="Rockwell"/>
                        </a:rPr>
                        <a:t> are brand-like slogans</a:t>
                      </a:r>
                      <a:endParaRPr sz="1500" b="0" u="none" strike="noStrike" cap="none" dirty="0">
                        <a:solidFill>
                          <a:schemeClr val="dk1"/>
                        </a:solidFill>
                      </a:endParaRPr>
                    </a:p>
                  </a:txBody>
                  <a:tcPr marL="103075" marR="103075" marT="103075" marB="1030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920750">
                <a:tc>
                  <a:txBody>
                    <a:bodyPr/>
                    <a:lstStyle/>
                    <a:p>
                      <a:pPr marL="0" marR="0" lvl="0" indent="0" algn="ctr" rtl="0">
                        <a:spcBef>
                          <a:spcPts val="0"/>
                        </a:spcBef>
                        <a:spcAft>
                          <a:spcPts val="0"/>
                        </a:spcAft>
                        <a:buClr>
                          <a:schemeClr val="accent1"/>
                        </a:buClr>
                        <a:buSzPts val="2400"/>
                        <a:buFont typeface="Rockwell"/>
                        <a:buNone/>
                      </a:pPr>
                      <a:r>
                        <a:rPr lang="fr-FR" sz="2400" b="1" u="none" strike="noStrike" cap="none">
                          <a:solidFill>
                            <a:schemeClr val="accent1"/>
                          </a:solidFill>
                        </a:rPr>
                        <a:t>4</a:t>
                      </a:r>
                      <a:endParaRPr/>
                    </a:p>
                  </a:txBody>
                  <a:tcPr marL="103075" marR="103075" marT="103075" marB="1030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Rockwell"/>
                        <a:buNone/>
                      </a:pPr>
                      <a:r>
                        <a:rPr lang="fr-FR" sz="1500" b="0" i="0" u="none" strike="noStrike" cap="none" dirty="0" err="1">
                          <a:solidFill>
                            <a:schemeClr val="dk1"/>
                          </a:solidFill>
                          <a:latin typeface="Rockwell"/>
                          <a:ea typeface="Rockwell"/>
                          <a:cs typeface="Rockwell"/>
                          <a:sym typeface="Rockwell"/>
                        </a:rPr>
                        <a:t>It’s</a:t>
                      </a:r>
                      <a:r>
                        <a:rPr lang="fr-FR" sz="1500" b="0" i="0" u="none" strike="noStrike" cap="none" dirty="0">
                          <a:solidFill>
                            <a:schemeClr val="dk1"/>
                          </a:solidFill>
                          <a:latin typeface="Rockwell"/>
                          <a:ea typeface="Rockwell"/>
                          <a:cs typeface="Rockwell"/>
                          <a:sym typeface="Rockwell"/>
                        </a:rPr>
                        <a:t> </a:t>
                      </a:r>
                      <a:r>
                        <a:rPr lang="fr-FR" sz="1500" b="0" i="0" u="none" strike="noStrike" cap="none" dirty="0" err="1">
                          <a:solidFill>
                            <a:schemeClr val="dk1"/>
                          </a:solidFill>
                          <a:latin typeface="Rockwell"/>
                          <a:ea typeface="Rockwell"/>
                          <a:cs typeface="Rockwell"/>
                          <a:sym typeface="Rockwell"/>
                        </a:rPr>
                        <a:t>always</a:t>
                      </a:r>
                      <a:r>
                        <a:rPr lang="fr-FR" sz="1500" b="0" i="0" u="none" strike="noStrike" cap="none" dirty="0">
                          <a:solidFill>
                            <a:schemeClr val="dk1"/>
                          </a:solidFill>
                          <a:latin typeface="Rockwell"/>
                          <a:ea typeface="Rockwell"/>
                          <a:cs typeface="Rockwell"/>
                          <a:sym typeface="Rockwell"/>
                        </a:rPr>
                        <a:t> Us vs </a:t>
                      </a:r>
                      <a:r>
                        <a:rPr lang="fr-FR" sz="1500" b="0" i="0" u="none" strike="noStrike" cap="none" dirty="0" err="1">
                          <a:solidFill>
                            <a:schemeClr val="dk1"/>
                          </a:solidFill>
                          <a:latin typeface="Rockwell"/>
                          <a:ea typeface="Rockwell"/>
                          <a:cs typeface="Rockwell"/>
                          <a:sym typeface="Rockwell"/>
                        </a:rPr>
                        <a:t>Them</a:t>
                      </a:r>
                      <a:endParaRPr sz="1500" b="0" i="0" u="none" strike="noStrike" cap="none" dirty="0">
                        <a:solidFill>
                          <a:schemeClr val="dk1"/>
                        </a:solidFill>
                        <a:latin typeface="Rockwell"/>
                        <a:ea typeface="Rockwell"/>
                        <a:cs typeface="Rockwell"/>
                        <a:sym typeface="Rockwell"/>
                      </a:endParaRPr>
                    </a:p>
                  </a:txBody>
                  <a:tcPr marL="103075" marR="103075" marT="103075" marB="1030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920750">
                <a:tc>
                  <a:txBody>
                    <a:bodyPr/>
                    <a:lstStyle/>
                    <a:p>
                      <a:pPr marL="0" marR="0" lvl="0" indent="0" algn="ctr" rtl="0">
                        <a:spcBef>
                          <a:spcPts val="0"/>
                        </a:spcBef>
                        <a:spcAft>
                          <a:spcPts val="0"/>
                        </a:spcAft>
                        <a:buClr>
                          <a:schemeClr val="accent1"/>
                        </a:buClr>
                        <a:buSzPts val="2400"/>
                        <a:buFont typeface="Rockwell"/>
                        <a:buNone/>
                      </a:pPr>
                      <a:r>
                        <a:rPr lang="fr-FR" sz="2400" b="1" u="none" strike="noStrike" cap="none">
                          <a:solidFill>
                            <a:schemeClr val="accent1"/>
                          </a:solidFill>
                        </a:rPr>
                        <a:t>5</a:t>
                      </a:r>
                      <a:endParaRPr/>
                    </a:p>
                  </a:txBody>
                  <a:tcPr marL="103075" marR="103075" marT="103075" marB="1030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Rockwell"/>
                        <a:buNone/>
                      </a:pPr>
                      <a:r>
                        <a:rPr lang="fr-FR" sz="1500" b="0" u="none" strike="noStrike" cap="none" dirty="0" err="1">
                          <a:solidFill>
                            <a:schemeClr val="dk1"/>
                          </a:solidFill>
                        </a:rPr>
                        <a:t>They</a:t>
                      </a:r>
                      <a:r>
                        <a:rPr lang="fr-FR" sz="1500" b="0" u="none" strike="noStrike" cap="none" dirty="0">
                          <a:solidFill>
                            <a:schemeClr val="dk1"/>
                          </a:solidFill>
                        </a:rPr>
                        <a:t> show a </a:t>
                      </a:r>
                      <a:r>
                        <a:rPr lang="fr-FR" sz="1500" b="0" u="none" strike="noStrike" cap="none" dirty="0" err="1">
                          <a:solidFill>
                            <a:schemeClr val="dk1"/>
                          </a:solidFill>
                        </a:rPr>
                        <a:t>restoration</a:t>
                      </a:r>
                      <a:r>
                        <a:rPr lang="fr-FR" sz="1500" b="0" u="none" strike="noStrike" cap="none" dirty="0">
                          <a:solidFill>
                            <a:schemeClr val="dk1"/>
                          </a:solidFill>
                        </a:rPr>
                        <a:t> narrative </a:t>
                      </a:r>
                      <a:r>
                        <a:rPr lang="fr-FR" sz="1500" b="0" u="none" strike="noStrike" cap="none" dirty="0" err="1">
                          <a:solidFill>
                            <a:schemeClr val="dk1"/>
                          </a:solidFill>
                        </a:rPr>
                        <a:t>that</a:t>
                      </a:r>
                      <a:r>
                        <a:rPr lang="fr-FR" sz="1500" b="0" u="none" strike="noStrike" cap="none" dirty="0">
                          <a:solidFill>
                            <a:schemeClr val="dk1"/>
                          </a:solidFill>
                        </a:rPr>
                        <a:t> </a:t>
                      </a:r>
                      <a:r>
                        <a:rPr lang="fr-FR" sz="1500" b="0" u="none" strike="noStrike" cap="none" dirty="0" err="1">
                          <a:solidFill>
                            <a:schemeClr val="dk1"/>
                          </a:solidFill>
                        </a:rPr>
                        <a:t>is</a:t>
                      </a:r>
                      <a:r>
                        <a:rPr lang="fr-FR" sz="1500" b="0" u="none" strike="noStrike" cap="none" dirty="0">
                          <a:solidFill>
                            <a:schemeClr val="dk1"/>
                          </a:solidFill>
                        </a:rPr>
                        <a:t> consistent </a:t>
                      </a:r>
                      <a:r>
                        <a:rPr lang="fr-FR" sz="1500" b="0" u="none" strike="noStrike" cap="none" dirty="0" err="1">
                          <a:solidFill>
                            <a:schemeClr val="dk1"/>
                          </a:solidFill>
                        </a:rPr>
                        <a:t>with</a:t>
                      </a:r>
                      <a:r>
                        <a:rPr lang="fr-FR" sz="1500" b="0" u="none" strike="noStrike" cap="none" dirty="0">
                          <a:solidFill>
                            <a:schemeClr val="dk1"/>
                          </a:solidFill>
                        </a:rPr>
                        <a:t> </a:t>
                      </a:r>
                      <a:r>
                        <a:rPr lang="fr-FR" sz="1500" b="0" i="1" u="none" strike="noStrike" cap="none" dirty="0" err="1">
                          <a:solidFill>
                            <a:schemeClr val="dk1"/>
                          </a:solidFill>
                        </a:rPr>
                        <a:t>Make</a:t>
                      </a:r>
                      <a:r>
                        <a:rPr lang="fr-FR" sz="1500" b="0" i="1" u="none" strike="noStrike" cap="none" dirty="0">
                          <a:solidFill>
                            <a:schemeClr val="dk1"/>
                          </a:solidFill>
                        </a:rPr>
                        <a:t> America Great </a:t>
                      </a:r>
                      <a:r>
                        <a:rPr lang="fr-FR" sz="1500" b="0" i="1" u="none" strike="noStrike" cap="none" dirty="0" err="1">
                          <a:solidFill>
                            <a:schemeClr val="dk1"/>
                          </a:solidFill>
                        </a:rPr>
                        <a:t>Again</a:t>
                      </a:r>
                      <a:endParaRPr sz="1500" b="0" u="none" strike="noStrike" cap="none" dirty="0">
                        <a:solidFill>
                          <a:schemeClr val="dk1"/>
                        </a:solidFill>
                      </a:endParaRPr>
                    </a:p>
                  </a:txBody>
                  <a:tcPr marL="103075" marR="103075" marT="103075" marB="1030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52447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
              <a:srgbClr val="FFFFFF"/>
            </a:gs>
            <a:gs pos="100000">
              <a:srgbClr val="B8B8B8"/>
            </a:gs>
          </a:gsLst>
          <a:path path="circle">
            <a:fillToRect l="50000" t="50000" r="50000" b="50000"/>
          </a:path>
          <a:tileRect/>
        </a:gradFill>
        <a:effectLst/>
      </p:bgPr>
    </p:bg>
    <p:spTree>
      <p:nvGrpSpPr>
        <p:cNvPr id="1" name="Shape 462">
          <a:extLst>
            <a:ext uri="{FF2B5EF4-FFF2-40B4-BE49-F238E27FC236}">
              <a16:creationId xmlns:a16="http://schemas.microsoft.com/office/drawing/2014/main" id="{38C7A582-9604-DBE4-3C30-96BB3E20971C}"/>
            </a:ext>
          </a:extLst>
        </p:cNvPr>
        <p:cNvGrpSpPr/>
        <p:nvPr/>
      </p:nvGrpSpPr>
      <p:grpSpPr>
        <a:xfrm>
          <a:off x="0" y="0"/>
          <a:ext cx="0" cy="0"/>
          <a:chOff x="0" y="0"/>
          <a:chExt cx="0" cy="0"/>
        </a:xfrm>
      </p:grpSpPr>
      <p:sp>
        <p:nvSpPr>
          <p:cNvPr id="463" name="Google Shape;463;p4">
            <a:extLst>
              <a:ext uri="{FF2B5EF4-FFF2-40B4-BE49-F238E27FC236}">
                <a16:creationId xmlns:a16="http://schemas.microsoft.com/office/drawing/2014/main" id="{2AE33A71-A4D6-972B-47EA-2C2FD24E0D7D}"/>
              </a:ext>
            </a:extLst>
          </p:cNvPr>
          <p:cNvSpPr/>
          <p:nvPr/>
        </p:nvSpPr>
        <p:spPr>
          <a:xfrm>
            <a:off x="0" y="0"/>
            <a:ext cx="12192000" cy="6858000"/>
          </a:xfrm>
          <a:prstGeom prst="rect">
            <a:avLst/>
          </a:prstGeom>
          <a:gradFill>
            <a:gsLst>
              <a:gs pos="0">
                <a:srgbClr val="FFFFFF"/>
              </a:gs>
              <a:gs pos="10000">
                <a:srgbClr val="FFFFFF"/>
              </a:gs>
              <a:gs pos="100000">
                <a:srgbClr val="B8B8B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grpSp>
        <p:nvGrpSpPr>
          <p:cNvPr id="464" name="Google Shape;464;p4">
            <a:extLst>
              <a:ext uri="{FF2B5EF4-FFF2-40B4-BE49-F238E27FC236}">
                <a16:creationId xmlns:a16="http://schemas.microsoft.com/office/drawing/2014/main" id="{44BC1779-F11F-A382-7D4D-727226E2E50F}"/>
              </a:ext>
            </a:extLst>
          </p:cNvPr>
          <p:cNvGrpSpPr/>
          <p:nvPr/>
        </p:nvGrpSpPr>
        <p:grpSpPr>
          <a:xfrm>
            <a:off x="-420624" y="0"/>
            <a:ext cx="12584114" cy="6853238"/>
            <a:chOff x="-417513" y="0"/>
            <a:chExt cx="12584114" cy="6853238"/>
          </a:xfrm>
        </p:grpSpPr>
        <p:sp>
          <p:nvSpPr>
            <p:cNvPr id="465" name="Google Shape;465;p4">
              <a:extLst>
                <a:ext uri="{FF2B5EF4-FFF2-40B4-BE49-F238E27FC236}">
                  <a16:creationId xmlns:a16="http://schemas.microsoft.com/office/drawing/2014/main" id="{5BC17873-9C61-05AC-C003-C531D70CB267}"/>
                </a:ext>
              </a:extLst>
            </p:cNvPr>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66" name="Google Shape;466;p4">
              <a:extLst>
                <a:ext uri="{FF2B5EF4-FFF2-40B4-BE49-F238E27FC236}">
                  <a16:creationId xmlns:a16="http://schemas.microsoft.com/office/drawing/2014/main" id="{BFCDBC44-BC0C-848E-4F35-671891982101}"/>
                </a:ext>
              </a:extLst>
            </p:cNvPr>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67" name="Google Shape;467;p4">
              <a:extLst>
                <a:ext uri="{FF2B5EF4-FFF2-40B4-BE49-F238E27FC236}">
                  <a16:creationId xmlns:a16="http://schemas.microsoft.com/office/drawing/2014/main" id="{5F932EE2-B443-DD33-7CE1-FE74293B9347}"/>
                </a:ext>
              </a:extLst>
            </p:cNvPr>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68" name="Google Shape;468;p4">
              <a:extLst>
                <a:ext uri="{FF2B5EF4-FFF2-40B4-BE49-F238E27FC236}">
                  <a16:creationId xmlns:a16="http://schemas.microsoft.com/office/drawing/2014/main" id="{EED8EBEA-38D2-632F-272D-034587D64789}"/>
                </a:ext>
              </a:extLst>
            </p:cNvPr>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69" name="Google Shape;469;p4">
              <a:extLst>
                <a:ext uri="{FF2B5EF4-FFF2-40B4-BE49-F238E27FC236}">
                  <a16:creationId xmlns:a16="http://schemas.microsoft.com/office/drawing/2014/main" id="{C0894F9F-0B24-DE3F-37A9-4E76C86B9A78}"/>
                </a:ext>
              </a:extLst>
            </p:cNvPr>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70" name="Google Shape;470;p4">
              <a:extLst>
                <a:ext uri="{FF2B5EF4-FFF2-40B4-BE49-F238E27FC236}">
                  <a16:creationId xmlns:a16="http://schemas.microsoft.com/office/drawing/2014/main" id="{7DD194BD-E982-F98A-E9BD-CCE383557314}"/>
                </a:ext>
              </a:extLst>
            </p:cNvPr>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71" name="Google Shape;471;p4">
              <a:extLst>
                <a:ext uri="{FF2B5EF4-FFF2-40B4-BE49-F238E27FC236}">
                  <a16:creationId xmlns:a16="http://schemas.microsoft.com/office/drawing/2014/main" id="{67967881-DB6B-1B59-173D-BF9B53AE651C}"/>
                </a:ext>
              </a:extLst>
            </p:cNvPr>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72" name="Google Shape;472;p4">
              <a:extLst>
                <a:ext uri="{FF2B5EF4-FFF2-40B4-BE49-F238E27FC236}">
                  <a16:creationId xmlns:a16="http://schemas.microsoft.com/office/drawing/2014/main" id="{8E1CE51E-7A7A-8A77-2F56-33DD7EBBAC85}"/>
                </a:ext>
              </a:extLst>
            </p:cNvPr>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73" name="Google Shape;473;p4">
              <a:extLst>
                <a:ext uri="{FF2B5EF4-FFF2-40B4-BE49-F238E27FC236}">
                  <a16:creationId xmlns:a16="http://schemas.microsoft.com/office/drawing/2014/main" id="{7B9CAFB5-7B97-4F08-5340-647ED79C919A}"/>
                </a:ext>
              </a:extLst>
            </p:cNvPr>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74" name="Google Shape;474;p4">
              <a:extLst>
                <a:ext uri="{FF2B5EF4-FFF2-40B4-BE49-F238E27FC236}">
                  <a16:creationId xmlns:a16="http://schemas.microsoft.com/office/drawing/2014/main" id="{B71D01F3-2009-44C3-A8B0-E5903727EB2A}"/>
                </a:ext>
              </a:extLst>
            </p:cNvPr>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75" name="Google Shape;475;p4">
              <a:extLst>
                <a:ext uri="{FF2B5EF4-FFF2-40B4-BE49-F238E27FC236}">
                  <a16:creationId xmlns:a16="http://schemas.microsoft.com/office/drawing/2014/main" id="{DF9B9A8E-ECF8-7C2A-B8A3-37C5E7493803}"/>
                </a:ext>
              </a:extLst>
            </p:cNvPr>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76" name="Google Shape;476;p4">
              <a:extLst>
                <a:ext uri="{FF2B5EF4-FFF2-40B4-BE49-F238E27FC236}">
                  <a16:creationId xmlns:a16="http://schemas.microsoft.com/office/drawing/2014/main" id="{5DB1A604-ED8E-D82D-A5BE-FEEE4F8664F4}"/>
                </a:ext>
              </a:extLst>
            </p:cNvPr>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77" name="Google Shape;477;p4">
              <a:extLst>
                <a:ext uri="{FF2B5EF4-FFF2-40B4-BE49-F238E27FC236}">
                  <a16:creationId xmlns:a16="http://schemas.microsoft.com/office/drawing/2014/main" id="{34ECD3DD-05BB-F159-A5E8-0F82BFBE79A8}"/>
                </a:ext>
              </a:extLst>
            </p:cNvPr>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78" name="Google Shape;478;p4">
              <a:extLst>
                <a:ext uri="{FF2B5EF4-FFF2-40B4-BE49-F238E27FC236}">
                  <a16:creationId xmlns:a16="http://schemas.microsoft.com/office/drawing/2014/main" id="{E01B49BE-6768-7E04-975C-063D7F674771}"/>
                </a:ext>
              </a:extLst>
            </p:cNvPr>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79" name="Google Shape;479;p4">
              <a:extLst>
                <a:ext uri="{FF2B5EF4-FFF2-40B4-BE49-F238E27FC236}">
                  <a16:creationId xmlns:a16="http://schemas.microsoft.com/office/drawing/2014/main" id="{58BF8123-10B7-99D8-0287-06C0AEC257D3}"/>
                </a:ext>
              </a:extLst>
            </p:cNvPr>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80" name="Google Shape;480;p4">
              <a:extLst>
                <a:ext uri="{FF2B5EF4-FFF2-40B4-BE49-F238E27FC236}">
                  <a16:creationId xmlns:a16="http://schemas.microsoft.com/office/drawing/2014/main" id="{89034872-2EF6-3CCF-AEC5-6E8EA99B249E}"/>
                </a:ext>
              </a:extLst>
            </p:cNvPr>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81" name="Google Shape;481;p4">
              <a:extLst>
                <a:ext uri="{FF2B5EF4-FFF2-40B4-BE49-F238E27FC236}">
                  <a16:creationId xmlns:a16="http://schemas.microsoft.com/office/drawing/2014/main" id="{D2402F56-9DB3-B573-20E4-107FE4BE3B6F}"/>
                </a:ext>
              </a:extLst>
            </p:cNvPr>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82" name="Google Shape;482;p4">
              <a:extLst>
                <a:ext uri="{FF2B5EF4-FFF2-40B4-BE49-F238E27FC236}">
                  <a16:creationId xmlns:a16="http://schemas.microsoft.com/office/drawing/2014/main" id="{089A11BB-8A22-A29A-FB44-1F70C9A4E47F}"/>
                </a:ext>
              </a:extLst>
            </p:cNvPr>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83" name="Google Shape;483;p4">
              <a:extLst>
                <a:ext uri="{FF2B5EF4-FFF2-40B4-BE49-F238E27FC236}">
                  <a16:creationId xmlns:a16="http://schemas.microsoft.com/office/drawing/2014/main" id="{8DA49160-58F1-EDF0-D453-A8827BDD77C5}"/>
                </a:ext>
              </a:extLst>
            </p:cNvPr>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84" name="Google Shape;484;p4">
              <a:extLst>
                <a:ext uri="{FF2B5EF4-FFF2-40B4-BE49-F238E27FC236}">
                  <a16:creationId xmlns:a16="http://schemas.microsoft.com/office/drawing/2014/main" id="{362A4C50-8502-9E7D-2CB5-1108B0E0A5C4}"/>
                </a:ext>
              </a:extLst>
            </p:cNvPr>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85" name="Google Shape;485;p4">
              <a:extLst>
                <a:ext uri="{FF2B5EF4-FFF2-40B4-BE49-F238E27FC236}">
                  <a16:creationId xmlns:a16="http://schemas.microsoft.com/office/drawing/2014/main" id="{8DAAEB20-9216-C1D7-A658-88CB61EF7D84}"/>
                </a:ext>
              </a:extLst>
            </p:cNvPr>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grpSp>
      <p:sp>
        <p:nvSpPr>
          <p:cNvPr id="486" name="Google Shape;486;p4">
            <a:extLst>
              <a:ext uri="{FF2B5EF4-FFF2-40B4-BE49-F238E27FC236}">
                <a16:creationId xmlns:a16="http://schemas.microsoft.com/office/drawing/2014/main" id="{D77A9A11-A173-4FFF-77FF-4831D199D62E}"/>
              </a:ext>
            </a:extLst>
          </p:cNvPr>
          <p:cNvSpPr/>
          <p:nvPr/>
        </p:nvSpPr>
        <p:spPr>
          <a:xfrm>
            <a:off x="0" y="621348"/>
            <a:ext cx="12192000" cy="56009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3" name="ZoneTexte 2">
            <a:extLst>
              <a:ext uri="{FF2B5EF4-FFF2-40B4-BE49-F238E27FC236}">
                <a16:creationId xmlns:a16="http://schemas.microsoft.com/office/drawing/2014/main" id="{1FA465EA-6ECE-9900-DFB1-E09C43392ABD}"/>
              </a:ext>
            </a:extLst>
          </p:cNvPr>
          <p:cNvSpPr txBox="1"/>
          <p:nvPr/>
        </p:nvSpPr>
        <p:spPr>
          <a:xfrm>
            <a:off x="428755" y="730886"/>
            <a:ext cx="11186983" cy="5693866"/>
          </a:xfrm>
          <a:prstGeom prst="rect">
            <a:avLst/>
          </a:prstGeom>
          <a:noFill/>
        </p:spPr>
        <p:txBody>
          <a:bodyPr wrap="square">
            <a:spAutoFit/>
          </a:bodyPr>
          <a:lstStyle/>
          <a:p>
            <a:r>
              <a:rPr lang="fr-FR" b="1" dirty="0">
                <a:highlight>
                  <a:srgbClr val="FF0000"/>
                </a:highlight>
              </a:rPr>
              <a:t>Correction of the Brochure – </a:t>
            </a:r>
            <a:r>
              <a:rPr lang="fr-FR" b="1" dirty="0" err="1">
                <a:highlight>
                  <a:srgbClr val="FF0000"/>
                </a:highlight>
              </a:rPr>
              <a:t>Examples</a:t>
            </a:r>
            <a:r>
              <a:rPr lang="fr-FR" b="1" dirty="0">
                <a:highlight>
                  <a:srgbClr val="FF0000"/>
                </a:highlight>
              </a:rPr>
              <a:t> of </a:t>
            </a:r>
            <a:r>
              <a:rPr lang="fr-FR" b="1" dirty="0" err="1">
                <a:highlight>
                  <a:srgbClr val="FF0000"/>
                </a:highlight>
              </a:rPr>
              <a:t>Executives</a:t>
            </a:r>
            <a:r>
              <a:rPr lang="fr-FR" b="1" dirty="0">
                <a:highlight>
                  <a:srgbClr val="FF0000"/>
                </a:highlight>
              </a:rPr>
              <a:t> </a:t>
            </a:r>
            <a:r>
              <a:rPr lang="fr-FR" b="1" dirty="0" err="1">
                <a:highlight>
                  <a:srgbClr val="FF0000"/>
                </a:highlight>
              </a:rPr>
              <a:t>Orders</a:t>
            </a:r>
            <a:r>
              <a:rPr lang="fr-FR" b="1" dirty="0">
                <a:highlight>
                  <a:srgbClr val="FF0000"/>
                </a:highlight>
              </a:rPr>
              <a:t> </a:t>
            </a:r>
            <a:r>
              <a:rPr lang="fr-FR" b="1" dirty="0" err="1">
                <a:highlight>
                  <a:srgbClr val="FF0000"/>
                </a:highlight>
              </a:rPr>
              <a:t>since</a:t>
            </a:r>
            <a:r>
              <a:rPr lang="fr-FR" b="1" dirty="0">
                <a:highlight>
                  <a:srgbClr val="FF0000"/>
                </a:highlight>
              </a:rPr>
              <a:t> Trump </a:t>
            </a:r>
            <a:r>
              <a:rPr lang="fr-FR" b="1" dirty="0" err="1">
                <a:highlight>
                  <a:srgbClr val="FF0000"/>
                </a:highlight>
              </a:rPr>
              <a:t>took</a:t>
            </a:r>
            <a:r>
              <a:rPr lang="fr-FR" b="1" dirty="0">
                <a:highlight>
                  <a:srgbClr val="FF0000"/>
                </a:highlight>
              </a:rPr>
              <a:t> office</a:t>
            </a:r>
          </a:p>
          <a:p>
            <a:endParaRPr lang="fr-FR" dirty="0"/>
          </a:p>
          <a:p>
            <a:pPr algn="just"/>
            <a:r>
              <a:rPr lang="en-US" b="1" u="sng" dirty="0"/>
              <a:t>Healthcare :</a:t>
            </a:r>
            <a:endParaRPr lang="fr-FR" i="1" dirty="0"/>
          </a:p>
          <a:p>
            <a:pPr algn="just"/>
            <a:r>
              <a:rPr lang="en-US" b="1" i="1" dirty="0"/>
              <a:t>Withdrawing the U.S. from WHO</a:t>
            </a:r>
            <a:endParaRPr lang="fr-FR" i="1" dirty="0"/>
          </a:p>
          <a:p>
            <a:pPr algn="just"/>
            <a:r>
              <a:rPr lang="en-US" b="1" i="1" dirty="0"/>
              <a:t>Protecting Children from Chemical and Surgical Mutilation : </a:t>
            </a:r>
            <a:r>
              <a:rPr lang="en-US" dirty="0"/>
              <a:t>Describing gender-affirming care for minors as “mutilation,” this order cuts off federal funding (Medicare, Medicaid, ACA) for gender-affirming treatments for those under 19</a:t>
            </a:r>
          </a:p>
          <a:p>
            <a:pPr algn="just"/>
            <a:endParaRPr lang="en-US" b="1" u="sng" dirty="0"/>
          </a:p>
          <a:p>
            <a:pPr algn="just"/>
            <a:r>
              <a:rPr lang="en-US" b="1" u="sng" dirty="0"/>
              <a:t>The environment :</a:t>
            </a:r>
            <a:endParaRPr lang="fr-FR" i="1" dirty="0"/>
          </a:p>
          <a:p>
            <a:pPr algn="just"/>
            <a:r>
              <a:rPr lang="en-US" b="1" i="1" dirty="0"/>
              <a:t>Unleashing American Energy</a:t>
            </a:r>
            <a:r>
              <a:rPr lang="en-US" dirty="0"/>
              <a:t> : It weakens or removes the environmental review process for federal projects and accelerates approval of projects without full assessment of environmental impact.</a:t>
            </a:r>
          </a:p>
          <a:p>
            <a:pPr algn="just"/>
            <a:endParaRPr lang="fr-FR" i="1" dirty="0"/>
          </a:p>
          <a:p>
            <a:pPr algn="just"/>
            <a:r>
              <a:rPr lang="en-US" b="1" u="sng" dirty="0"/>
              <a:t>Immigration :</a:t>
            </a:r>
            <a:endParaRPr lang="fr-FR" i="1" dirty="0"/>
          </a:p>
          <a:p>
            <a:pPr algn="just"/>
            <a:r>
              <a:rPr lang="en-US" b="1" i="1" dirty="0"/>
              <a:t>Protecting the American People Against Invasion : </a:t>
            </a:r>
            <a:r>
              <a:rPr lang="en-US" dirty="0"/>
              <a:t>Resets enforcement to maximum, directs nationwide task forces, expands detention capacity, threatens “sanctuary” jurisdictions’ funding, and prioritizes fines, visa bonds, and fast-track removals.</a:t>
            </a:r>
            <a:endParaRPr lang="fr-FR" i="1" dirty="0"/>
          </a:p>
          <a:p>
            <a:pPr algn="just"/>
            <a:r>
              <a:rPr lang="en-US" b="1" i="1" dirty="0"/>
              <a:t>Protecting American Communities from Criminal Aliens : </a:t>
            </a:r>
            <a:r>
              <a:rPr lang="en-US" dirty="0"/>
              <a:t>Targets “sanctuary” jurisdictions: directs DOJ to publish lists of non-cooperating cities/states and to restrict federal funds where lawful. </a:t>
            </a:r>
          </a:p>
          <a:p>
            <a:pPr algn="just"/>
            <a:endParaRPr lang="fr-FR" i="1" dirty="0"/>
          </a:p>
          <a:p>
            <a:pPr algn="just"/>
            <a:r>
              <a:rPr lang="en-US" b="1" u="sng" dirty="0"/>
              <a:t>Human rights :</a:t>
            </a:r>
            <a:endParaRPr lang="fr-FR" i="1" dirty="0"/>
          </a:p>
          <a:p>
            <a:pPr algn="just"/>
            <a:r>
              <a:rPr lang="en-US" b="1" i="1" dirty="0"/>
              <a:t>Ending Illegal Discrimination and Restoring Merit-Based Opportunity : </a:t>
            </a:r>
            <a:r>
              <a:rPr lang="en-US" dirty="0"/>
              <a:t>Revoked the historic directive (dating to 1965) that required federal contractors to refrain from discrimination and engage in affirmative action—including protections for race, sex, sexual orientation, and gender identity. </a:t>
            </a:r>
          </a:p>
          <a:p>
            <a:pPr algn="just"/>
            <a:r>
              <a:rPr lang="en-US" b="1" i="1" dirty="0"/>
              <a:t>Preserving and protecting the integrity of American Elections : </a:t>
            </a:r>
            <a:r>
              <a:rPr lang="en-US" dirty="0"/>
              <a:t>It risks mass disenfranchisement (requires documentary proof of citizenship (passport, naturalization papers, or REAL ID with citizenship marker) to register for federal elections), and restricts absentee and mail-in voting (Ballots must arrive by Election Day to be counted (no longer just postmarked</a:t>
            </a:r>
          </a:p>
          <a:p>
            <a:endParaRPr lang="en-US" b="1" u="sng" dirty="0"/>
          </a:p>
          <a:p>
            <a:endParaRPr lang="fr-FR" dirty="0"/>
          </a:p>
        </p:txBody>
      </p:sp>
    </p:spTree>
    <p:extLst>
      <p:ext uri="{BB962C8B-B14F-4D97-AF65-F5344CB8AC3E}">
        <p14:creationId xmlns:p14="http://schemas.microsoft.com/office/powerpoint/2010/main" val="3080631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
              <a:srgbClr val="FFFFFF"/>
            </a:gs>
            <a:gs pos="100000">
              <a:srgbClr val="B8B8B8"/>
            </a:gs>
          </a:gsLst>
          <a:path path="circle">
            <a:fillToRect l="50000" t="50000" r="50000" b="50000"/>
          </a:path>
          <a:tileRect/>
        </a:gradFill>
        <a:effectLst/>
      </p:bgPr>
    </p:bg>
    <p:spTree>
      <p:nvGrpSpPr>
        <p:cNvPr id="1" name="Shape 462">
          <a:extLst>
            <a:ext uri="{FF2B5EF4-FFF2-40B4-BE49-F238E27FC236}">
              <a16:creationId xmlns:a16="http://schemas.microsoft.com/office/drawing/2014/main" id="{660CF71E-3BB4-4490-7B12-927B89B0E058}"/>
            </a:ext>
          </a:extLst>
        </p:cNvPr>
        <p:cNvGrpSpPr/>
        <p:nvPr/>
      </p:nvGrpSpPr>
      <p:grpSpPr>
        <a:xfrm>
          <a:off x="0" y="0"/>
          <a:ext cx="0" cy="0"/>
          <a:chOff x="0" y="0"/>
          <a:chExt cx="0" cy="0"/>
        </a:xfrm>
      </p:grpSpPr>
      <p:sp>
        <p:nvSpPr>
          <p:cNvPr id="463" name="Google Shape;463;p4">
            <a:extLst>
              <a:ext uri="{FF2B5EF4-FFF2-40B4-BE49-F238E27FC236}">
                <a16:creationId xmlns:a16="http://schemas.microsoft.com/office/drawing/2014/main" id="{BC846B74-3738-5B52-958B-EE6258E4C088}"/>
              </a:ext>
            </a:extLst>
          </p:cNvPr>
          <p:cNvSpPr/>
          <p:nvPr/>
        </p:nvSpPr>
        <p:spPr>
          <a:xfrm>
            <a:off x="0" y="0"/>
            <a:ext cx="12192000" cy="6858000"/>
          </a:xfrm>
          <a:prstGeom prst="rect">
            <a:avLst/>
          </a:prstGeom>
          <a:gradFill>
            <a:gsLst>
              <a:gs pos="0">
                <a:srgbClr val="FFFFFF"/>
              </a:gs>
              <a:gs pos="10000">
                <a:srgbClr val="FFFFFF"/>
              </a:gs>
              <a:gs pos="100000">
                <a:srgbClr val="B8B8B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grpSp>
        <p:nvGrpSpPr>
          <p:cNvPr id="464" name="Google Shape;464;p4">
            <a:extLst>
              <a:ext uri="{FF2B5EF4-FFF2-40B4-BE49-F238E27FC236}">
                <a16:creationId xmlns:a16="http://schemas.microsoft.com/office/drawing/2014/main" id="{27556F79-A9D4-3881-95B3-0976C42F097A}"/>
              </a:ext>
            </a:extLst>
          </p:cNvPr>
          <p:cNvGrpSpPr/>
          <p:nvPr/>
        </p:nvGrpSpPr>
        <p:grpSpPr>
          <a:xfrm>
            <a:off x="-420624" y="0"/>
            <a:ext cx="12584114" cy="6853238"/>
            <a:chOff x="-417513" y="0"/>
            <a:chExt cx="12584114" cy="6853238"/>
          </a:xfrm>
        </p:grpSpPr>
        <p:sp>
          <p:nvSpPr>
            <p:cNvPr id="465" name="Google Shape;465;p4">
              <a:extLst>
                <a:ext uri="{FF2B5EF4-FFF2-40B4-BE49-F238E27FC236}">
                  <a16:creationId xmlns:a16="http://schemas.microsoft.com/office/drawing/2014/main" id="{DF559DC3-6596-9DD7-E93D-32CA853A69C2}"/>
                </a:ext>
              </a:extLst>
            </p:cNvPr>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66" name="Google Shape;466;p4">
              <a:extLst>
                <a:ext uri="{FF2B5EF4-FFF2-40B4-BE49-F238E27FC236}">
                  <a16:creationId xmlns:a16="http://schemas.microsoft.com/office/drawing/2014/main" id="{209C2021-6B82-FACB-1185-D028A49D8791}"/>
                </a:ext>
              </a:extLst>
            </p:cNvPr>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67" name="Google Shape;467;p4">
              <a:extLst>
                <a:ext uri="{FF2B5EF4-FFF2-40B4-BE49-F238E27FC236}">
                  <a16:creationId xmlns:a16="http://schemas.microsoft.com/office/drawing/2014/main" id="{F79BFFBD-DC62-F7A1-A91E-B7DBBCF6F5FF}"/>
                </a:ext>
              </a:extLst>
            </p:cNvPr>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68" name="Google Shape;468;p4">
              <a:extLst>
                <a:ext uri="{FF2B5EF4-FFF2-40B4-BE49-F238E27FC236}">
                  <a16:creationId xmlns:a16="http://schemas.microsoft.com/office/drawing/2014/main" id="{79A6A5EB-B29E-0B69-6DE4-E6419B3E3BBA}"/>
                </a:ext>
              </a:extLst>
            </p:cNvPr>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69" name="Google Shape;469;p4">
              <a:extLst>
                <a:ext uri="{FF2B5EF4-FFF2-40B4-BE49-F238E27FC236}">
                  <a16:creationId xmlns:a16="http://schemas.microsoft.com/office/drawing/2014/main" id="{41DF7C96-4A3D-356F-5CD6-7565A365378A}"/>
                </a:ext>
              </a:extLst>
            </p:cNvPr>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70" name="Google Shape;470;p4">
              <a:extLst>
                <a:ext uri="{FF2B5EF4-FFF2-40B4-BE49-F238E27FC236}">
                  <a16:creationId xmlns:a16="http://schemas.microsoft.com/office/drawing/2014/main" id="{77C162D2-F00B-DBC9-DB8D-A83344C71F1F}"/>
                </a:ext>
              </a:extLst>
            </p:cNvPr>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71" name="Google Shape;471;p4">
              <a:extLst>
                <a:ext uri="{FF2B5EF4-FFF2-40B4-BE49-F238E27FC236}">
                  <a16:creationId xmlns:a16="http://schemas.microsoft.com/office/drawing/2014/main" id="{78A9DFBD-D440-F002-1EE0-100D051783D9}"/>
                </a:ext>
              </a:extLst>
            </p:cNvPr>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72" name="Google Shape;472;p4">
              <a:extLst>
                <a:ext uri="{FF2B5EF4-FFF2-40B4-BE49-F238E27FC236}">
                  <a16:creationId xmlns:a16="http://schemas.microsoft.com/office/drawing/2014/main" id="{BE6110D3-8EE9-2BAA-2B11-C10498FC55CB}"/>
                </a:ext>
              </a:extLst>
            </p:cNvPr>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73" name="Google Shape;473;p4">
              <a:extLst>
                <a:ext uri="{FF2B5EF4-FFF2-40B4-BE49-F238E27FC236}">
                  <a16:creationId xmlns:a16="http://schemas.microsoft.com/office/drawing/2014/main" id="{489A28B5-26B9-BC0D-64B4-A90B972EB6A3}"/>
                </a:ext>
              </a:extLst>
            </p:cNvPr>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74" name="Google Shape;474;p4">
              <a:extLst>
                <a:ext uri="{FF2B5EF4-FFF2-40B4-BE49-F238E27FC236}">
                  <a16:creationId xmlns:a16="http://schemas.microsoft.com/office/drawing/2014/main" id="{0C46D51F-1F09-A831-3058-824882B301B6}"/>
                </a:ext>
              </a:extLst>
            </p:cNvPr>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75" name="Google Shape;475;p4">
              <a:extLst>
                <a:ext uri="{FF2B5EF4-FFF2-40B4-BE49-F238E27FC236}">
                  <a16:creationId xmlns:a16="http://schemas.microsoft.com/office/drawing/2014/main" id="{02C04B15-6796-C2C2-F71A-A1128EAD3BFB}"/>
                </a:ext>
              </a:extLst>
            </p:cNvPr>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76" name="Google Shape;476;p4">
              <a:extLst>
                <a:ext uri="{FF2B5EF4-FFF2-40B4-BE49-F238E27FC236}">
                  <a16:creationId xmlns:a16="http://schemas.microsoft.com/office/drawing/2014/main" id="{D445867B-A0DA-CB57-F91D-D18731EAC00C}"/>
                </a:ext>
              </a:extLst>
            </p:cNvPr>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77" name="Google Shape;477;p4">
              <a:extLst>
                <a:ext uri="{FF2B5EF4-FFF2-40B4-BE49-F238E27FC236}">
                  <a16:creationId xmlns:a16="http://schemas.microsoft.com/office/drawing/2014/main" id="{599CD4D4-BA7C-D6AB-DD33-A11C6E579898}"/>
                </a:ext>
              </a:extLst>
            </p:cNvPr>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78" name="Google Shape;478;p4">
              <a:extLst>
                <a:ext uri="{FF2B5EF4-FFF2-40B4-BE49-F238E27FC236}">
                  <a16:creationId xmlns:a16="http://schemas.microsoft.com/office/drawing/2014/main" id="{ADDD2649-893B-69D4-5E1D-38F6F7D7ED46}"/>
                </a:ext>
              </a:extLst>
            </p:cNvPr>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79" name="Google Shape;479;p4">
              <a:extLst>
                <a:ext uri="{FF2B5EF4-FFF2-40B4-BE49-F238E27FC236}">
                  <a16:creationId xmlns:a16="http://schemas.microsoft.com/office/drawing/2014/main" id="{95C0F247-B234-4456-9B33-C7FE819D1747}"/>
                </a:ext>
              </a:extLst>
            </p:cNvPr>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80" name="Google Shape;480;p4">
              <a:extLst>
                <a:ext uri="{FF2B5EF4-FFF2-40B4-BE49-F238E27FC236}">
                  <a16:creationId xmlns:a16="http://schemas.microsoft.com/office/drawing/2014/main" id="{11B8C124-B919-6A29-120C-7F719530FA47}"/>
                </a:ext>
              </a:extLst>
            </p:cNvPr>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81" name="Google Shape;481;p4">
              <a:extLst>
                <a:ext uri="{FF2B5EF4-FFF2-40B4-BE49-F238E27FC236}">
                  <a16:creationId xmlns:a16="http://schemas.microsoft.com/office/drawing/2014/main" id="{8D478A28-CBB4-2069-CA66-288F1D6E3234}"/>
                </a:ext>
              </a:extLst>
            </p:cNvPr>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82" name="Google Shape;482;p4">
              <a:extLst>
                <a:ext uri="{FF2B5EF4-FFF2-40B4-BE49-F238E27FC236}">
                  <a16:creationId xmlns:a16="http://schemas.microsoft.com/office/drawing/2014/main" id="{CBC0EBA1-F943-0F80-3A7D-18ACBE1529A2}"/>
                </a:ext>
              </a:extLst>
            </p:cNvPr>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83" name="Google Shape;483;p4">
              <a:extLst>
                <a:ext uri="{FF2B5EF4-FFF2-40B4-BE49-F238E27FC236}">
                  <a16:creationId xmlns:a16="http://schemas.microsoft.com/office/drawing/2014/main" id="{37FB3B60-EB4A-E6A5-5A7F-9C00981C52DC}"/>
                </a:ext>
              </a:extLst>
            </p:cNvPr>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84" name="Google Shape;484;p4">
              <a:extLst>
                <a:ext uri="{FF2B5EF4-FFF2-40B4-BE49-F238E27FC236}">
                  <a16:creationId xmlns:a16="http://schemas.microsoft.com/office/drawing/2014/main" id="{C1B6D0DC-B8FB-4A1E-8031-039B5D75C989}"/>
                </a:ext>
              </a:extLst>
            </p:cNvPr>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85" name="Google Shape;485;p4">
              <a:extLst>
                <a:ext uri="{FF2B5EF4-FFF2-40B4-BE49-F238E27FC236}">
                  <a16:creationId xmlns:a16="http://schemas.microsoft.com/office/drawing/2014/main" id="{BC240C3E-DF3B-CC12-4EA4-3FE71B74B5D2}"/>
                </a:ext>
              </a:extLst>
            </p:cNvPr>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grpSp>
      <p:sp>
        <p:nvSpPr>
          <p:cNvPr id="486" name="Google Shape;486;p4">
            <a:extLst>
              <a:ext uri="{FF2B5EF4-FFF2-40B4-BE49-F238E27FC236}">
                <a16:creationId xmlns:a16="http://schemas.microsoft.com/office/drawing/2014/main" id="{8AB06FC2-73F0-0506-2534-52DAD04BCB4A}"/>
              </a:ext>
            </a:extLst>
          </p:cNvPr>
          <p:cNvSpPr/>
          <p:nvPr/>
        </p:nvSpPr>
        <p:spPr>
          <a:xfrm>
            <a:off x="0" y="621348"/>
            <a:ext cx="12192000" cy="56009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3" name="ZoneTexte 2">
            <a:extLst>
              <a:ext uri="{FF2B5EF4-FFF2-40B4-BE49-F238E27FC236}">
                <a16:creationId xmlns:a16="http://schemas.microsoft.com/office/drawing/2014/main" id="{8E1F0D47-85B4-E9B4-CCDE-33B830E141FC}"/>
              </a:ext>
            </a:extLst>
          </p:cNvPr>
          <p:cNvSpPr txBox="1"/>
          <p:nvPr/>
        </p:nvSpPr>
        <p:spPr>
          <a:xfrm>
            <a:off x="428755" y="730886"/>
            <a:ext cx="11186983" cy="3323987"/>
          </a:xfrm>
          <a:prstGeom prst="rect">
            <a:avLst/>
          </a:prstGeom>
          <a:noFill/>
        </p:spPr>
        <p:txBody>
          <a:bodyPr wrap="square">
            <a:spAutoFit/>
          </a:bodyPr>
          <a:lstStyle/>
          <a:p>
            <a:pPr algn="just"/>
            <a:r>
              <a:rPr lang="fr-FR" b="1" dirty="0">
                <a:highlight>
                  <a:srgbClr val="FF0000"/>
                </a:highlight>
              </a:rPr>
              <a:t>Correction of the Brochure – </a:t>
            </a:r>
            <a:r>
              <a:rPr lang="fr-FR" b="1" dirty="0" err="1">
                <a:highlight>
                  <a:srgbClr val="FF0000"/>
                </a:highlight>
              </a:rPr>
              <a:t>Examples</a:t>
            </a:r>
            <a:r>
              <a:rPr lang="fr-FR" b="1" dirty="0">
                <a:highlight>
                  <a:srgbClr val="FF0000"/>
                </a:highlight>
              </a:rPr>
              <a:t> of </a:t>
            </a:r>
            <a:r>
              <a:rPr lang="fr-FR" b="1" dirty="0" err="1">
                <a:highlight>
                  <a:srgbClr val="FF0000"/>
                </a:highlight>
              </a:rPr>
              <a:t>Executives</a:t>
            </a:r>
            <a:r>
              <a:rPr lang="fr-FR" b="1" dirty="0">
                <a:highlight>
                  <a:srgbClr val="FF0000"/>
                </a:highlight>
              </a:rPr>
              <a:t> </a:t>
            </a:r>
            <a:r>
              <a:rPr lang="fr-FR" b="1" dirty="0" err="1">
                <a:highlight>
                  <a:srgbClr val="FF0000"/>
                </a:highlight>
              </a:rPr>
              <a:t>Orders</a:t>
            </a:r>
            <a:r>
              <a:rPr lang="fr-FR" b="1" dirty="0">
                <a:highlight>
                  <a:srgbClr val="FF0000"/>
                </a:highlight>
              </a:rPr>
              <a:t> </a:t>
            </a:r>
            <a:r>
              <a:rPr lang="fr-FR" b="1" dirty="0" err="1">
                <a:highlight>
                  <a:srgbClr val="FF0000"/>
                </a:highlight>
              </a:rPr>
              <a:t>since</a:t>
            </a:r>
            <a:r>
              <a:rPr lang="fr-FR" b="1" dirty="0">
                <a:highlight>
                  <a:srgbClr val="FF0000"/>
                </a:highlight>
              </a:rPr>
              <a:t> Trump </a:t>
            </a:r>
            <a:r>
              <a:rPr lang="fr-FR" b="1" dirty="0" err="1">
                <a:highlight>
                  <a:srgbClr val="FF0000"/>
                </a:highlight>
              </a:rPr>
              <a:t>took</a:t>
            </a:r>
            <a:r>
              <a:rPr lang="fr-FR" b="1" dirty="0">
                <a:highlight>
                  <a:srgbClr val="FF0000"/>
                </a:highlight>
              </a:rPr>
              <a:t> office</a:t>
            </a:r>
          </a:p>
          <a:p>
            <a:pPr algn="just"/>
            <a:endParaRPr lang="fr-FR" dirty="0"/>
          </a:p>
          <a:p>
            <a:pPr algn="just"/>
            <a:r>
              <a:rPr lang="en-US" b="1" u="sng" dirty="0"/>
              <a:t>Free speech :</a:t>
            </a:r>
            <a:endParaRPr lang="fr-FR" i="1" dirty="0"/>
          </a:p>
          <a:p>
            <a:pPr algn="just"/>
            <a:r>
              <a:rPr lang="en-US" b="1" i="1" dirty="0"/>
              <a:t>Restoring Freedom of Speech and Ending Federal Censorship : </a:t>
            </a:r>
            <a:r>
              <a:rPr lang="en-US" dirty="0"/>
              <a:t>Bars federal agencies (including DHS, CDC, FBI) from communicating with social media platforms about content moderation.</a:t>
            </a:r>
            <a:endParaRPr lang="fr-FR" i="1" dirty="0"/>
          </a:p>
          <a:p>
            <a:pPr algn="just"/>
            <a:r>
              <a:rPr lang="en-US" b="1" i="1" dirty="0"/>
              <a:t>Preventing Government Discrimination Against Religious Speech and Expression :</a:t>
            </a:r>
            <a:r>
              <a:rPr lang="en-US" dirty="0"/>
              <a:t> Orders federal agencies to treat religious speech as equal to secular speech in grants, schools, and workplaces. + Allows federal employees and contractors wider latitude to engage in religious speech while on duty.</a:t>
            </a:r>
          </a:p>
          <a:p>
            <a:pPr algn="just"/>
            <a:endParaRPr lang="fr-FR" i="1" dirty="0"/>
          </a:p>
          <a:p>
            <a:pPr algn="just"/>
            <a:r>
              <a:rPr lang="en-US" b="1" u="sng" dirty="0"/>
              <a:t>The economy :</a:t>
            </a:r>
            <a:endParaRPr lang="fr-FR" i="1" dirty="0"/>
          </a:p>
          <a:p>
            <a:pPr algn="just"/>
            <a:r>
              <a:rPr lang="en-US" b="1" i="1" dirty="0"/>
              <a:t>Regulating Imports with a Reciprocal Tariff to Rectify Trade Practices :</a:t>
            </a:r>
            <a:r>
              <a:rPr lang="en-US" dirty="0"/>
              <a:t> Declares a national emergency in response to persistent trade deficits and alleged unfair practices by other countries. </a:t>
            </a:r>
            <a:endParaRPr lang="fr-FR" i="1" dirty="0"/>
          </a:p>
          <a:p>
            <a:pPr algn="just"/>
            <a:r>
              <a:rPr lang="en-US" b="1" i="1" dirty="0"/>
              <a:t>Deregulating Financial Oversight to Promote American Business Growth : </a:t>
            </a:r>
            <a:r>
              <a:rPr lang="en-US" dirty="0"/>
              <a:t>Big banks no longer have to keep as much money on hand (capital) to cover potential losses. + Agencies like the Consumer Financial Protection Bureau (CFPB) and the Securities and Exchange Commission (SEC) have less power to monitor banks and corporations. + Loosens rules for risky investments</a:t>
            </a:r>
            <a:endParaRPr lang="fr-FR" dirty="0"/>
          </a:p>
        </p:txBody>
      </p:sp>
    </p:spTree>
    <p:extLst>
      <p:ext uri="{BB962C8B-B14F-4D97-AF65-F5344CB8AC3E}">
        <p14:creationId xmlns:p14="http://schemas.microsoft.com/office/powerpoint/2010/main" val="1980225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4"/>
        <p:cNvGrpSpPr/>
        <p:nvPr/>
      </p:nvGrpSpPr>
      <p:grpSpPr>
        <a:xfrm>
          <a:off x="0" y="0"/>
          <a:ext cx="0" cy="0"/>
          <a:chOff x="0" y="0"/>
          <a:chExt cx="0" cy="0"/>
        </a:xfrm>
      </p:grpSpPr>
      <p:sp>
        <p:nvSpPr>
          <p:cNvPr id="405" name="Google Shape;405;p3"/>
          <p:cNvSpPr/>
          <p:nvPr/>
        </p:nvSpPr>
        <p:spPr>
          <a:xfrm>
            <a:off x="0" y="-1"/>
            <a:ext cx="12192000" cy="686920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grpSp>
        <p:nvGrpSpPr>
          <p:cNvPr id="406" name="Google Shape;406;p3"/>
          <p:cNvGrpSpPr/>
          <p:nvPr/>
        </p:nvGrpSpPr>
        <p:grpSpPr>
          <a:xfrm>
            <a:off x="-417513" y="0"/>
            <a:ext cx="12584114" cy="6853238"/>
            <a:chOff x="-417513" y="0"/>
            <a:chExt cx="12584114" cy="6853238"/>
          </a:xfrm>
        </p:grpSpPr>
        <p:sp>
          <p:nvSpPr>
            <p:cNvPr id="407" name="Google Shape;407;p3"/>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08" name="Google Shape;408;p3"/>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09" name="Google Shape;409;p3"/>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0" name="Google Shape;410;p3"/>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lt1">
                  <a:alpha val="34901"/>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1" name="Google Shape;411;p3"/>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lt1">
                  <a:alpha val="34901"/>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2" name="Google Shape;412;p3"/>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lt1">
                  <a:alpha val="34901"/>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3" name="Google Shape;413;p3"/>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4" name="Google Shape;414;p3"/>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5" name="Google Shape;415;p3"/>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6" name="Google Shape;416;p3"/>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7" name="Google Shape;417;p3"/>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8" name="Google Shape;418;p3"/>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9" name="Google Shape;419;p3"/>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0" name="Google Shape;420;p3"/>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1" name="Google Shape;421;p3"/>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2" name="Google Shape;422;p3"/>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lt1">
                  <a:alpha val="34901"/>
                </a:schemeClr>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3" name="Google Shape;423;p3"/>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lt1">
                  <a:alpha val="34901"/>
                </a:schemeClr>
              </a:solidFill>
              <a:prstDash val="lg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4" name="Google Shape;424;p3"/>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5" name="Google Shape;425;p3"/>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6" name="Google Shape;426;p3"/>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7" name="Google Shape;427;p3"/>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grpSp>
      <p:sp>
        <p:nvSpPr>
          <p:cNvPr id="428" name="Google Shape;428;p3"/>
          <p:cNvSpPr/>
          <p:nvPr/>
        </p:nvSpPr>
        <p:spPr>
          <a:xfrm>
            <a:off x="1923665" y="0"/>
            <a:ext cx="10268336" cy="68692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429" name="Google Shape;429;p3"/>
          <p:cNvSpPr txBox="1">
            <a:spLocks noGrp="1"/>
          </p:cNvSpPr>
          <p:nvPr>
            <p:ph type="title"/>
          </p:nvPr>
        </p:nvSpPr>
        <p:spPr>
          <a:xfrm>
            <a:off x="2880485" y="841375"/>
            <a:ext cx="6230857" cy="916173"/>
          </a:xfrm>
          <a:prstGeom prst="rect">
            <a:avLst/>
          </a:prstGeom>
          <a:noFill/>
          <a:ln>
            <a:noFill/>
          </a:ln>
        </p:spPr>
        <p:txBody>
          <a:bodyPr spcFirstLastPara="1" wrap="square" lIns="228600" tIns="228600" rIns="228600" bIns="228600" anchor="t" anchorCtr="0">
            <a:normAutofit fontScale="90000"/>
          </a:bodyPr>
          <a:lstStyle/>
          <a:p>
            <a:pPr marL="0" lvl="0" indent="0" algn="l" rtl="0">
              <a:lnSpc>
                <a:spcPct val="85000"/>
              </a:lnSpc>
              <a:spcBef>
                <a:spcPts val="0"/>
              </a:spcBef>
              <a:spcAft>
                <a:spcPts val="0"/>
              </a:spcAft>
              <a:buClr>
                <a:schemeClr val="accent1"/>
              </a:buClr>
              <a:buSzPct val="100000"/>
              <a:buFont typeface="Calibri"/>
              <a:buNone/>
            </a:pPr>
            <a:r>
              <a:rPr lang="fr-FR" sz="3600">
                <a:solidFill>
                  <a:schemeClr val="accent1"/>
                </a:solidFill>
              </a:rPr>
              <a:t>Identify and analyze</a:t>
            </a:r>
            <a:endParaRPr sz="3600">
              <a:solidFill>
                <a:schemeClr val="accent1"/>
              </a:solidFill>
            </a:endParaRPr>
          </a:p>
        </p:txBody>
      </p:sp>
      <p:sp>
        <p:nvSpPr>
          <p:cNvPr id="430" name="Google Shape;430;p3"/>
          <p:cNvSpPr/>
          <p:nvPr/>
        </p:nvSpPr>
        <p:spPr>
          <a:xfrm rot="5400000">
            <a:off x="1797903" y="954813"/>
            <a:ext cx="300774" cy="259288"/>
          </a:xfrm>
          <a:prstGeom prst="triangle">
            <a:avLst>
              <a:gd name="adj" fmla="val 50000"/>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Rockwell"/>
              <a:ea typeface="Rockwell"/>
              <a:cs typeface="Rockwell"/>
              <a:sym typeface="Rockwell"/>
            </a:endParaRPr>
          </a:p>
        </p:txBody>
      </p:sp>
      <p:sp>
        <p:nvSpPr>
          <p:cNvPr id="431" name="Google Shape;431;p3"/>
          <p:cNvSpPr txBox="1">
            <a:spLocks noGrp="1"/>
          </p:cNvSpPr>
          <p:nvPr>
            <p:ph type="body" idx="1"/>
          </p:nvPr>
        </p:nvSpPr>
        <p:spPr>
          <a:xfrm>
            <a:off x="2880487" y="2249046"/>
            <a:ext cx="6123783" cy="2851407"/>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1760"/>
              <a:buFont typeface="Arial"/>
              <a:buChar char="•"/>
            </a:pPr>
            <a:r>
              <a:rPr lang="fr-FR" sz="1600" dirty="0" err="1"/>
              <a:t>Context</a:t>
            </a:r>
            <a:endParaRPr sz="1600" dirty="0"/>
          </a:p>
          <a:p>
            <a:pPr marL="228600" lvl="0" indent="-228600" algn="l" rtl="0">
              <a:lnSpc>
                <a:spcPct val="120000"/>
              </a:lnSpc>
              <a:spcBef>
                <a:spcPts val="1000"/>
              </a:spcBef>
              <a:spcAft>
                <a:spcPts val="0"/>
              </a:spcAft>
              <a:buSzPts val="1760"/>
              <a:buFont typeface="Arial"/>
              <a:buChar char="•"/>
            </a:pPr>
            <a:r>
              <a:rPr lang="fr-FR" sz="1600" dirty="0"/>
              <a:t>Major </a:t>
            </a:r>
            <a:r>
              <a:rPr lang="fr-FR" sz="1600" dirty="0" err="1"/>
              <a:t>legislative</a:t>
            </a:r>
            <a:r>
              <a:rPr lang="fr-FR" sz="1600" dirty="0"/>
              <a:t> </a:t>
            </a:r>
            <a:r>
              <a:rPr lang="fr-FR" sz="1600" dirty="0" err="1"/>
              <a:t>milestone</a:t>
            </a:r>
            <a:r>
              <a:rPr lang="fr-FR" sz="1600" dirty="0"/>
              <a:t> </a:t>
            </a:r>
            <a:r>
              <a:rPr lang="fr-FR" sz="1600" dirty="0" err="1"/>
              <a:t>mentioned</a:t>
            </a:r>
            <a:endParaRPr sz="1600" dirty="0"/>
          </a:p>
          <a:p>
            <a:pPr marL="228600" lvl="0" indent="-228600" algn="l" rtl="0">
              <a:lnSpc>
                <a:spcPct val="120000"/>
              </a:lnSpc>
              <a:spcBef>
                <a:spcPts val="1000"/>
              </a:spcBef>
              <a:spcAft>
                <a:spcPts val="0"/>
              </a:spcAft>
              <a:buSzPts val="1760"/>
              <a:buFont typeface="Arial"/>
              <a:buChar char="•"/>
            </a:pPr>
            <a:r>
              <a:rPr lang="fr-FR" sz="1600" dirty="0"/>
              <a:t>Main areas of action </a:t>
            </a:r>
            <a:r>
              <a:rPr lang="fr-FR" sz="1600" dirty="0" err="1"/>
              <a:t>highlighted</a:t>
            </a:r>
            <a:endParaRPr sz="1600" dirty="0"/>
          </a:p>
          <a:p>
            <a:pPr marL="228600" lvl="0" indent="-228600" algn="l" rtl="0">
              <a:lnSpc>
                <a:spcPct val="120000"/>
              </a:lnSpc>
              <a:spcBef>
                <a:spcPts val="1000"/>
              </a:spcBef>
              <a:spcAft>
                <a:spcPts val="0"/>
              </a:spcAft>
              <a:buSzPts val="1760"/>
              <a:buFont typeface="Arial"/>
              <a:buChar char="•"/>
            </a:pPr>
            <a:r>
              <a:rPr lang="fr-FR" sz="1600" dirty="0"/>
              <a:t>Notable </a:t>
            </a:r>
            <a:r>
              <a:rPr lang="fr-FR" sz="1600" dirty="0" err="1"/>
              <a:t>visual</a:t>
            </a:r>
            <a:r>
              <a:rPr lang="fr-FR" sz="1600" dirty="0"/>
              <a:t> </a:t>
            </a:r>
            <a:r>
              <a:rPr lang="fr-FR" sz="1600" dirty="0" err="1"/>
              <a:t>elements</a:t>
            </a:r>
            <a:r>
              <a:rPr lang="fr-FR" sz="1600" dirty="0"/>
              <a:t> and audio </a:t>
            </a:r>
            <a:r>
              <a:rPr lang="fr-FR" sz="1600" dirty="0" err="1"/>
              <a:t>elements</a:t>
            </a:r>
            <a:r>
              <a:rPr lang="fr-FR" sz="1600" dirty="0"/>
              <a:t> / construction of the </a:t>
            </a:r>
            <a:r>
              <a:rPr lang="fr-FR" sz="1600" dirty="0" err="1"/>
              <a:t>video</a:t>
            </a:r>
            <a:endParaRPr sz="1600" dirty="0"/>
          </a:p>
          <a:p>
            <a:pPr marL="228600" lvl="0" indent="-228600" algn="l" rtl="0">
              <a:lnSpc>
                <a:spcPct val="120000"/>
              </a:lnSpc>
              <a:spcBef>
                <a:spcPts val="1000"/>
              </a:spcBef>
              <a:spcAft>
                <a:spcPts val="0"/>
              </a:spcAft>
              <a:buSzPts val="1760"/>
              <a:buFont typeface="Arial"/>
              <a:buChar char="•"/>
            </a:pPr>
            <a:r>
              <a:rPr lang="fr-FR" sz="1600" dirty="0"/>
              <a:t>Key expressions </a:t>
            </a:r>
            <a:r>
              <a:rPr lang="fr-FR" sz="1600" dirty="0" err="1"/>
              <a:t>used</a:t>
            </a:r>
            <a:r>
              <a:rPr lang="fr-FR" sz="1600" dirty="0"/>
              <a:t> to </a:t>
            </a:r>
            <a:r>
              <a:rPr lang="fr-FR" sz="1600" dirty="0" err="1"/>
              <a:t>characterize</a:t>
            </a:r>
            <a:r>
              <a:rPr lang="fr-FR" sz="1600" dirty="0"/>
              <a:t> the US / Trump. </a:t>
            </a:r>
            <a:r>
              <a:rPr lang="fr-FR" sz="1600" dirty="0" err="1"/>
              <a:t>Analyze</a:t>
            </a:r>
            <a:r>
              <a:rPr lang="fr-FR" sz="1600" dirty="0"/>
              <a:t>.</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35"/>
        <p:cNvGrpSpPr/>
        <p:nvPr/>
      </p:nvGrpSpPr>
      <p:grpSpPr>
        <a:xfrm>
          <a:off x="0" y="0"/>
          <a:ext cx="0" cy="0"/>
          <a:chOff x="0" y="0"/>
          <a:chExt cx="0" cy="0"/>
        </a:xfrm>
      </p:grpSpPr>
      <p:sp>
        <p:nvSpPr>
          <p:cNvPr id="436" name="Google Shape;436;p2"/>
          <p:cNvSpPr/>
          <p:nvPr/>
        </p:nvSpPr>
        <p:spPr>
          <a:xfrm>
            <a:off x="0" y="-1"/>
            <a:ext cx="12192000" cy="685800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grpSp>
        <p:nvGrpSpPr>
          <p:cNvPr id="437" name="Google Shape;437;p2"/>
          <p:cNvGrpSpPr/>
          <p:nvPr/>
        </p:nvGrpSpPr>
        <p:grpSpPr>
          <a:xfrm>
            <a:off x="-329674" y="-59376"/>
            <a:ext cx="12515851" cy="6923798"/>
            <a:chOff x="-329674" y="-51881"/>
            <a:chExt cx="12515851" cy="6923798"/>
          </a:xfrm>
        </p:grpSpPr>
        <p:sp>
          <p:nvSpPr>
            <p:cNvPr id="438" name="Google Shape;438;p2"/>
            <p:cNvSpPr/>
            <p:nvPr/>
          </p:nvSpPr>
          <p:spPr>
            <a:xfrm>
              <a:off x="-329674" y="1298404"/>
              <a:ext cx="9702800" cy="5573512"/>
            </a:xfrm>
            <a:custGeom>
              <a:avLst/>
              <a:gdLst/>
              <a:ahLst/>
              <a:cxnLst/>
              <a:rect l="l" t="t" r="r" b="b"/>
              <a:pathLst>
                <a:path w="2038" h="1169" extrusionOk="0">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Rockwell"/>
                <a:ea typeface="Rockwell"/>
                <a:cs typeface="Rockwell"/>
                <a:sym typeface="Rockwell"/>
              </a:endParaRPr>
            </a:p>
          </p:txBody>
        </p:sp>
        <p:sp>
          <p:nvSpPr>
            <p:cNvPr id="439" name="Google Shape;439;p2"/>
            <p:cNvSpPr/>
            <p:nvPr/>
          </p:nvSpPr>
          <p:spPr>
            <a:xfrm>
              <a:off x="670451" y="2018236"/>
              <a:ext cx="7373938" cy="4848892"/>
            </a:xfrm>
            <a:custGeom>
              <a:avLst/>
              <a:gdLst/>
              <a:ahLst/>
              <a:cxnLst/>
              <a:rect l="l" t="t" r="r" b="b"/>
              <a:pathLst>
                <a:path w="1549" h="1017" extrusionOk="0">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Rockwell"/>
                <a:ea typeface="Rockwell"/>
                <a:cs typeface="Rockwell"/>
                <a:sym typeface="Rockwell"/>
              </a:endParaRPr>
            </a:p>
          </p:txBody>
        </p:sp>
        <p:sp>
          <p:nvSpPr>
            <p:cNvPr id="440" name="Google Shape;440;p2"/>
            <p:cNvSpPr/>
            <p:nvPr/>
          </p:nvSpPr>
          <p:spPr>
            <a:xfrm>
              <a:off x="251351" y="1788400"/>
              <a:ext cx="8035925" cy="5083516"/>
            </a:xfrm>
            <a:custGeom>
              <a:avLst/>
              <a:gdLst/>
              <a:ahLst/>
              <a:cxnLst/>
              <a:rect l="l" t="t" r="r" b="b"/>
              <a:pathLst>
                <a:path w="1688" h="1066" extrusionOk="0">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cmpd="sng">
              <a:solidFill>
                <a:schemeClr val="lt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Rockwell"/>
                <a:ea typeface="Rockwell"/>
                <a:cs typeface="Rockwell"/>
                <a:sym typeface="Rockwell"/>
              </a:endParaRPr>
            </a:p>
          </p:txBody>
        </p:sp>
        <p:sp>
          <p:nvSpPr>
            <p:cNvPr id="441" name="Google Shape;441;p2"/>
            <p:cNvSpPr/>
            <p:nvPr/>
          </p:nvSpPr>
          <p:spPr>
            <a:xfrm>
              <a:off x="-1061" y="549842"/>
              <a:ext cx="10334625" cy="6322075"/>
            </a:xfrm>
            <a:custGeom>
              <a:avLst/>
              <a:gdLst/>
              <a:ahLst/>
              <a:cxnLst/>
              <a:rect l="l" t="t" r="r" b="b"/>
              <a:pathLst>
                <a:path w="2171" h="1326" extrusionOk="0">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Rockwell"/>
                <a:ea typeface="Rockwell"/>
                <a:cs typeface="Rockwell"/>
                <a:sym typeface="Rockwell"/>
              </a:endParaRPr>
            </a:p>
          </p:txBody>
        </p:sp>
        <p:sp>
          <p:nvSpPr>
            <p:cNvPr id="442" name="Google Shape;442;p2"/>
            <p:cNvSpPr/>
            <p:nvPr/>
          </p:nvSpPr>
          <p:spPr>
            <a:xfrm>
              <a:off x="3701" y="6186246"/>
              <a:ext cx="504825" cy="681527"/>
            </a:xfrm>
            <a:custGeom>
              <a:avLst/>
              <a:gdLst/>
              <a:ahLst/>
              <a:cxnLst/>
              <a:rect l="l" t="t" r="r" b="b"/>
              <a:pathLst>
                <a:path w="106" h="143" extrusionOk="0">
                  <a:moveTo>
                    <a:pt x="0" y="0"/>
                  </a:moveTo>
                  <a:cubicBezTo>
                    <a:pt x="35" y="54"/>
                    <a:pt x="70" y="101"/>
                    <a:pt x="106" y="143"/>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Rockwell"/>
                <a:ea typeface="Rockwell"/>
                <a:cs typeface="Rockwell"/>
                <a:sym typeface="Rockwell"/>
              </a:endParaRPr>
            </a:p>
          </p:txBody>
        </p:sp>
        <p:sp>
          <p:nvSpPr>
            <p:cNvPr id="443" name="Google Shape;443;p2"/>
            <p:cNvSpPr/>
            <p:nvPr/>
          </p:nvSpPr>
          <p:spPr>
            <a:xfrm>
              <a:off x="-1061" y="-51881"/>
              <a:ext cx="11091863" cy="6923796"/>
            </a:xfrm>
            <a:custGeom>
              <a:avLst/>
              <a:gdLst/>
              <a:ahLst/>
              <a:cxnLst/>
              <a:rect l="l" t="t" r="r" b="b"/>
              <a:pathLst>
                <a:path w="2330" h="1452" extrusionOk="0">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Rockwell"/>
                <a:ea typeface="Rockwell"/>
                <a:cs typeface="Rockwell"/>
                <a:sym typeface="Rockwell"/>
              </a:endParaRPr>
            </a:p>
          </p:txBody>
        </p:sp>
        <p:sp>
          <p:nvSpPr>
            <p:cNvPr id="444" name="Google Shape;444;p2"/>
            <p:cNvSpPr/>
            <p:nvPr/>
          </p:nvSpPr>
          <p:spPr>
            <a:xfrm>
              <a:off x="5426601" y="5579"/>
              <a:ext cx="5788025" cy="6847184"/>
            </a:xfrm>
            <a:custGeom>
              <a:avLst/>
              <a:gdLst/>
              <a:ahLst/>
              <a:cxnLst/>
              <a:rect l="l" t="t" r="r" b="b"/>
              <a:pathLst>
                <a:path w="1216" h="1436" extrusionOk="0">
                  <a:moveTo>
                    <a:pt x="1094" y="1436"/>
                  </a:moveTo>
                  <a:cubicBezTo>
                    <a:pt x="1216" y="1114"/>
                    <a:pt x="904" y="770"/>
                    <a:pt x="709" y="551"/>
                  </a:cubicBezTo>
                  <a:cubicBezTo>
                    <a:pt x="509" y="327"/>
                    <a:pt x="274" y="127"/>
                    <a:pt x="0"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Rockwell"/>
                <a:ea typeface="Rockwell"/>
                <a:cs typeface="Rockwell"/>
                <a:sym typeface="Rockwell"/>
              </a:endParaRPr>
            </a:p>
          </p:txBody>
        </p:sp>
        <p:sp>
          <p:nvSpPr>
            <p:cNvPr id="445" name="Google Shape;445;p2"/>
            <p:cNvSpPr/>
            <p:nvPr/>
          </p:nvSpPr>
          <p:spPr>
            <a:xfrm>
              <a:off x="-1061" y="5579"/>
              <a:ext cx="1057275" cy="614491"/>
            </a:xfrm>
            <a:custGeom>
              <a:avLst/>
              <a:gdLst/>
              <a:ahLst/>
              <a:cxnLst/>
              <a:rect l="l" t="t" r="r" b="b"/>
              <a:pathLst>
                <a:path w="222" h="129" extrusionOk="0">
                  <a:moveTo>
                    <a:pt x="222" y="0"/>
                  </a:moveTo>
                  <a:cubicBezTo>
                    <a:pt x="152" y="35"/>
                    <a:pt x="76" y="78"/>
                    <a:pt x="0" y="129"/>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Rockwell"/>
                <a:ea typeface="Rockwell"/>
                <a:cs typeface="Rockwell"/>
                <a:sym typeface="Rockwell"/>
              </a:endParaRPr>
            </a:p>
          </p:txBody>
        </p:sp>
        <p:sp>
          <p:nvSpPr>
            <p:cNvPr id="446" name="Google Shape;446;p2"/>
            <p:cNvSpPr/>
            <p:nvPr/>
          </p:nvSpPr>
          <p:spPr>
            <a:xfrm>
              <a:off x="5821889" y="5579"/>
              <a:ext cx="5588000" cy="6866337"/>
            </a:xfrm>
            <a:custGeom>
              <a:avLst/>
              <a:gdLst/>
              <a:ahLst/>
              <a:cxnLst/>
              <a:rect l="l" t="t" r="r" b="b"/>
              <a:pathLst>
                <a:path w="1174" h="1440" extrusionOk="0">
                  <a:moveTo>
                    <a:pt x="1067" y="1440"/>
                  </a:moveTo>
                  <a:cubicBezTo>
                    <a:pt x="1174" y="1124"/>
                    <a:pt x="887" y="797"/>
                    <a:pt x="698" y="577"/>
                  </a:cubicBezTo>
                  <a:cubicBezTo>
                    <a:pt x="500" y="348"/>
                    <a:pt x="270" y="141"/>
                    <a:pt x="0" y="0"/>
                  </a:cubicBezTo>
                </a:path>
              </a:pathLst>
            </a:custGeom>
            <a:noFill/>
            <a:ln w="9525" cap="flat" cmpd="sng">
              <a:solidFill>
                <a:schemeClr val="lt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Rockwell"/>
                <a:ea typeface="Rockwell"/>
                <a:cs typeface="Rockwell"/>
                <a:sym typeface="Rockwell"/>
              </a:endParaRPr>
            </a:p>
          </p:txBody>
        </p:sp>
        <p:sp>
          <p:nvSpPr>
            <p:cNvPr id="447" name="Google Shape;447;p2"/>
            <p:cNvSpPr/>
            <p:nvPr/>
          </p:nvSpPr>
          <p:spPr>
            <a:xfrm>
              <a:off x="3701" y="790"/>
              <a:ext cx="595313" cy="352734"/>
            </a:xfrm>
            <a:custGeom>
              <a:avLst/>
              <a:gdLst/>
              <a:ahLst/>
              <a:cxnLst/>
              <a:rect l="l" t="t" r="r" b="b"/>
              <a:pathLst>
                <a:path w="125" h="74" extrusionOk="0">
                  <a:moveTo>
                    <a:pt x="125" y="0"/>
                  </a:moveTo>
                  <a:cubicBezTo>
                    <a:pt x="85" y="22"/>
                    <a:pt x="43" y="47"/>
                    <a:pt x="0" y="74"/>
                  </a:cubicBezTo>
                </a:path>
              </a:pathLst>
            </a:custGeom>
            <a:noFill/>
            <a:ln w="9525" cap="flat" cmpd="sng">
              <a:solidFill>
                <a:schemeClr val="lt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Rockwell"/>
                <a:ea typeface="Rockwell"/>
                <a:cs typeface="Rockwell"/>
                <a:sym typeface="Rockwell"/>
              </a:endParaRPr>
            </a:p>
          </p:txBody>
        </p:sp>
        <p:sp>
          <p:nvSpPr>
            <p:cNvPr id="448" name="Google Shape;448;p2"/>
            <p:cNvSpPr/>
            <p:nvPr/>
          </p:nvSpPr>
          <p:spPr>
            <a:xfrm>
              <a:off x="6012389" y="5579"/>
              <a:ext cx="5497513" cy="6866337"/>
            </a:xfrm>
            <a:custGeom>
              <a:avLst/>
              <a:gdLst/>
              <a:ahLst/>
              <a:cxnLst/>
              <a:rect l="l" t="t" r="r" b="b"/>
              <a:pathLst>
                <a:path w="1155" h="1440" extrusionOk="0">
                  <a:moveTo>
                    <a:pt x="1056" y="1440"/>
                  </a:moveTo>
                  <a:cubicBezTo>
                    <a:pt x="1155" y="1123"/>
                    <a:pt x="875" y="801"/>
                    <a:pt x="686" y="580"/>
                  </a:cubicBezTo>
                  <a:cubicBezTo>
                    <a:pt x="491" y="352"/>
                    <a:pt x="264" y="145"/>
                    <a:pt x="0" y="0"/>
                  </a:cubicBezTo>
                </a:path>
              </a:pathLst>
            </a:custGeom>
            <a:noFill/>
            <a:ln w="12700" cap="flat" cmpd="sng">
              <a:solidFill>
                <a:schemeClr val="lt1">
                  <a:alpha val="20000"/>
                </a:schemeClr>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Rockwell"/>
                <a:ea typeface="Rockwell"/>
                <a:cs typeface="Rockwell"/>
                <a:sym typeface="Rockwell"/>
              </a:endParaRPr>
            </a:p>
          </p:txBody>
        </p:sp>
        <p:sp>
          <p:nvSpPr>
            <p:cNvPr id="449" name="Google Shape;449;p2"/>
            <p:cNvSpPr/>
            <p:nvPr/>
          </p:nvSpPr>
          <p:spPr>
            <a:xfrm>
              <a:off x="-1061" y="5579"/>
              <a:ext cx="357188" cy="213875"/>
            </a:xfrm>
            <a:custGeom>
              <a:avLst/>
              <a:gdLst/>
              <a:ahLst/>
              <a:cxnLst/>
              <a:rect l="l" t="t" r="r" b="b"/>
              <a:pathLst>
                <a:path w="75" h="45" extrusionOk="0">
                  <a:moveTo>
                    <a:pt x="75" y="0"/>
                  </a:moveTo>
                  <a:cubicBezTo>
                    <a:pt x="50" y="14"/>
                    <a:pt x="25" y="29"/>
                    <a:pt x="0" y="45"/>
                  </a:cubicBezTo>
                </a:path>
              </a:pathLst>
            </a:custGeom>
            <a:noFill/>
            <a:ln w="12700" cap="flat" cmpd="sng">
              <a:solidFill>
                <a:schemeClr val="lt1">
                  <a:alpha val="20000"/>
                </a:schemeClr>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Rockwell"/>
                <a:ea typeface="Rockwell"/>
                <a:cs typeface="Rockwell"/>
                <a:sym typeface="Rockwell"/>
              </a:endParaRPr>
            </a:p>
          </p:txBody>
        </p:sp>
        <p:sp>
          <p:nvSpPr>
            <p:cNvPr id="450" name="Google Shape;450;p2"/>
            <p:cNvSpPr/>
            <p:nvPr/>
          </p:nvSpPr>
          <p:spPr>
            <a:xfrm>
              <a:off x="6210826" y="790"/>
              <a:ext cx="5522913" cy="6871126"/>
            </a:xfrm>
            <a:custGeom>
              <a:avLst/>
              <a:gdLst/>
              <a:ahLst/>
              <a:cxnLst/>
              <a:rect l="l" t="t" r="r" b="b"/>
              <a:pathLst>
                <a:path w="1160" h="1441" extrusionOk="0">
                  <a:moveTo>
                    <a:pt x="1053" y="1441"/>
                  </a:moveTo>
                  <a:cubicBezTo>
                    <a:pt x="1160" y="1129"/>
                    <a:pt x="892" y="817"/>
                    <a:pt x="705" y="599"/>
                  </a:cubicBezTo>
                  <a:cubicBezTo>
                    <a:pt x="503" y="365"/>
                    <a:pt x="270" y="152"/>
                    <a:pt x="0"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Rockwell"/>
                <a:ea typeface="Rockwell"/>
                <a:cs typeface="Rockwell"/>
                <a:sym typeface="Rockwell"/>
              </a:endParaRPr>
            </a:p>
          </p:txBody>
        </p:sp>
        <p:sp>
          <p:nvSpPr>
            <p:cNvPr id="451" name="Google Shape;451;p2"/>
            <p:cNvSpPr/>
            <p:nvPr/>
          </p:nvSpPr>
          <p:spPr>
            <a:xfrm>
              <a:off x="6463239" y="5579"/>
              <a:ext cx="5413375" cy="6866337"/>
            </a:xfrm>
            <a:custGeom>
              <a:avLst/>
              <a:gdLst/>
              <a:ahLst/>
              <a:cxnLst/>
              <a:rect l="l" t="t" r="r" b="b"/>
              <a:pathLst>
                <a:path w="1137" h="1440" extrusionOk="0">
                  <a:moveTo>
                    <a:pt x="1040" y="1440"/>
                  </a:moveTo>
                  <a:cubicBezTo>
                    <a:pt x="1137" y="1131"/>
                    <a:pt x="883" y="828"/>
                    <a:pt x="698" y="611"/>
                  </a:cubicBezTo>
                  <a:cubicBezTo>
                    <a:pt x="498" y="375"/>
                    <a:pt x="268" y="159"/>
                    <a:pt x="0"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Rockwell"/>
                <a:ea typeface="Rockwell"/>
                <a:cs typeface="Rockwell"/>
                <a:sym typeface="Rockwell"/>
              </a:endParaRPr>
            </a:p>
          </p:txBody>
        </p:sp>
        <p:sp>
          <p:nvSpPr>
            <p:cNvPr id="452" name="Google Shape;452;p2"/>
            <p:cNvSpPr/>
            <p:nvPr/>
          </p:nvSpPr>
          <p:spPr>
            <a:xfrm>
              <a:off x="6877576" y="5579"/>
              <a:ext cx="5037138" cy="6861550"/>
            </a:xfrm>
            <a:custGeom>
              <a:avLst/>
              <a:gdLst/>
              <a:ahLst/>
              <a:cxnLst/>
              <a:rect l="l" t="t" r="r" b="b"/>
              <a:pathLst>
                <a:path w="1058" h="1439" extrusionOk="0">
                  <a:moveTo>
                    <a:pt x="1011" y="1439"/>
                  </a:moveTo>
                  <a:cubicBezTo>
                    <a:pt x="1058" y="1131"/>
                    <a:pt x="825" y="841"/>
                    <a:pt x="648" y="617"/>
                  </a:cubicBezTo>
                  <a:cubicBezTo>
                    <a:pt x="462" y="383"/>
                    <a:pt x="248" y="168"/>
                    <a:pt x="0"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Rockwell"/>
                <a:ea typeface="Rockwell"/>
                <a:cs typeface="Rockwell"/>
                <a:sym typeface="Rockwell"/>
              </a:endParaRPr>
            </a:p>
          </p:txBody>
        </p:sp>
        <p:sp>
          <p:nvSpPr>
            <p:cNvPr id="453" name="Google Shape;453;p2"/>
            <p:cNvSpPr/>
            <p:nvPr/>
          </p:nvSpPr>
          <p:spPr>
            <a:xfrm>
              <a:off x="8768289" y="5579"/>
              <a:ext cx="3417888" cy="2742066"/>
            </a:xfrm>
            <a:custGeom>
              <a:avLst/>
              <a:gdLst/>
              <a:ahLst/>
              <a:cxnLst/>
              <a:rect l="l" t="t" r="r" b="b"/>
              <a:pathLst>
                <a:path w="718" h="575" extrusionOk="0">
                  <a:moveTo>
                    <a:pt x="718" y="575"/>
                  </a:moveTo>
                  <a:cubicBezTo>
                    <a:pt x="500" y="360"/>
                    <a:pt x="260" y="163"/>
                    <a:pt x="0"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Rockwell"/>
                <a:ea typeface="Rockwell"/>
                <a:cs typeface="Rockwell"/>
                <a:sym typeface="Rockwell"/>
              </a:endParaRPr>
            </a:p>
          </p:txBody>
        </p:sp>
        <p:sp>
          <p:nvSpPr>
            <p:cNvPr id="454" name="Google Shape;454;p2"/>
            <p:cNvSpPr/>
            <p:nvPr/>
          </p:nvSpPr>
          <p:spPr>
            <a:xfrm>
              <a:off x="9235014" y="10367"/>
              <a:ext cx="2951163" cy="2555325"/>
            </a:xfrm>
            <a:custGeom>
              <a:avLst/>
              <a:gdLst/>
              <a:ahLst/>
              <a:cxnLst/>
              <a:rect l="l" t="t" r="r" b="b"/>
              <a:pathLst>
                <a:path w="620" h="536" extrusionOk="0">
                  <a:moveTo>
                    <a:pt x="620" y="536"/>
                  </a:moveTo>
                  <a:cubicBezTo>
                    <a:pt x="404" y="314"/>
                    <a:pt x="196" y="138"/>
                    <a:pt x="0"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Rockwell"/>
                <a:ea typeface="Rockwell"/>
                <a:cs typeface="Rockwell"/>
                <a:sym typeface="Rockwell"/>
              </a:endParaRPr>
            </a:p>
          </p:txBody>
        </p:sp>
        <p:sp>
          <p:nvSpPr>
            <p:cNvPr id="455" name="Google Shape;455;p2"/>
            <p:cNvSpPr/>
            <p:nvPr/>
          </p:nvSpPr>
          <p:spPr>
            <a:xfrm>
              <a:off x="10020826" y="5579"/>
              <a:ext cx="2165350" cy="1358265"/>
            </a:xfrm>
            <a:custGeom>
              <a:avLst/>
              <a:gdLst/>
              <a:ahLst/>
              <a:cxnLst/>
              <a:rect l="l" t="t" r="r" b="b"/>
              <a:pathLst>
                <a:path w="455" h="285" extrusionOk="0">
                  <a:moveTo>
                    <a:pt x="0" y="0"/>
                  </a:moveTo>
                  <a:cubicBezTo>
                    <a:pt x="153" y="85"/>
                    <a:pt x="308" y="180"/>
                    <a:pt x="455" y="285"/>
                  </a:cubicBezTo>
                </a:path>
              </a:pathLst>
            </a:custGeom>
            <a:noFill/>
            <a:ln w="9525" cap="flat" cmpd="sng">
              <a:solidFill>
                <a:schemeClr val="lt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Rockwell"/>
                <a:ea typeface="Rockwell"/>
                <a:cs typeface="Rockwell"/>
                <a:sym typeface="Rockwell"/>
              </a:endParaRPr>
            </a:p>
          </p:txBody>
        </p:sp>
        <p:sp>
          <p:nvSpPr>
            <p:cNvPr id="456" name="Google Shape;456;p2"/>
            <p:cNvSpPr/>
            <p:nvPr/>
          </p:nvSpPr>
          <p:spPr>
            <a:xfrm>
              <a:off x="11290826" y="5579"/>
              <a:ext cx="895350" cy="534687"/>
            </a:xfrm>
            <a:custGeom>
              <a:avLst/>
              <a:gdLst/>
              <a:ahLst/>
              <a:cxnLst/>
              <a:rect l="l" t="t" r="r" b="b"/>
              <a:pathLst>
                <a:path w="188" h="112" extrusionOk="0">
                  <a:moveTo>
                    <a:pt x="0" y="0"/>
                  </a:moveTo>
                  <a:cubicBezTo>
                    <a:pt x="63" y="36"/>
                    <a:pt x="126" y="73"/>
                    <a:pt x="188" y="112"/>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Rockwell"/>
                <a:ea typeface="Rockwell"/>
                <a:cs typeface="Rockwell"/>
                <a:sym typeface="Rockwell"/>
              </a:endParaRPr>
            </a:p>
          </p:txBody>
        </p:sp>
      </p:grpSp>
      <p:sp>
        <p:nvSpPr>
          <p:cNvPr id="457" name="Google Shape;457;p2"/>
          <p:cNvSpPr/>
          <p:nvPr/>
        </p:nvSpPr>
        <p:spPr>
          <a:xfrm>
            <a:off x="0" y="593"/>
            <a:ext cx="12192000" cy="6014522"/>
          </a:xfrm>
          <a:custGeom>
            <a:avLst/>
            <a:gdLst/>
            <a:ahLst/>
            <a:cxnLst/>
            <a:rect l="l" t="t" r="r" b="b"/>
            <a:pathLst>
              <a:path w="12192000" h="6014522" extrusionOk="0">
                <a:moveTo>
                  <a:pt x="0" y="0"/>
                </a:moveTo>
                <a:lnTo>
                  <a:pt x="12192000" y="0"/>
                </a:lnTo>
                <a:lnTo>
                  <a:pt x="12192000" y="5663459"/>
                </a:lnTo>
                <a:lnTo>
                  <a:pt x="6299617" y="5663459"/>
                </a:lnTo>
                <a:lnTo>
                  <a:pt x="6096000" y="6014522"/>
                </a:lnTo>
                <a:lnTo>
                  <a:pt x="5892384" y="5663459"/>
                </a:lnTo>
                <a:lnTo>
                  <a:pt x="0" y="5663459"/>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pic>
        <p:nvPicPr>
          <p:cNvPr id="2" name="Média en ligne 1" descr="6 Months of Power: President Trump’s Comeback. America’s Revival.">
            <a:hlinkClick r:id="" action="ppaction://media"/>
            <a:extLst>
              <a:ext uri="{FF2B5EF4-FFF2-40B4-BE49-F238E27FC236}">
                <a16:creationId xmlns:a16="http://schemas.microsoft.com/office/drawing/2014/main" id="{20F1815D-DD9E-B03A-B372-B272B771B6DC}"/>
              </a:ext>
            </a:extLst>
          </p:cNvPr>
          <p:cNvPicPr>
            <a:picLocks noRot="1" noChangeAspect="1"/>
          </p:cNvPicPr>
          <p:nvPr>
            <a:videoFile r:link="rId1"/>
          </p:nvPr>
        </p:nvPicPr>
        <p:blipFill>
          <a:blip r:embed="rId4"/>
          <a:stretch>
            <a:fillRect/>
          </a:stretch>
        </p:blipFill>
        <p:spPr>
          <a:xfrm>
            <a:off x="2033846" y="596039"/>
            <a:ext cx="8035925" cy="45402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4">
          <a:extLst>
            <a:ext uri="{FF2B5EF4-FFF2-40B4-BE49-F238E27FC236}">
              <a16:creationId xmlns:a16="http://schemas.microsoft.com/office/drawing/2014/main" id="{B7A573DC-23E7-4480-BD0A-E47D2EBE040D}"/>
            </a:ext>
          </a:extLst>
        </p:cNvPr>
        <p:cNvGrpSpPr/>
        <p:nvPr/>
      </p:nvGrpSpPr>
      <p:grpSpPr>
        <a:xfrm>
          <a:off x="0" y="0"/>
          <a:ext cx="0" cy="0"/>
          <a:chOff x="0" y="0"/>
          <a:chExt cx="0" cy="0"/>
        </a:xfrm>
      </p:grpSpPr>
      <p:sp>
        <p:nvSpPr>
          <p:cNvPr id="405" name="Google Shape;405;p3">
            <a:extLst>
              <a:ext uri="{FF2B5EF4-FFF2-40B4-BE49-F238E27FC236}">
                <a16:creationId xmlns:a16="http://schemas.microsoft.com/office/drawing/2014/main" id="{69863AE2-46E5-2552-A062-CBA84D7788F6}"/>
              </a:ext>
            </a:extLst>
          </p:cNvPr>
          <p:cNvSpPr/>
          <p:nvPr/>
        </p:nvSpPr>
        <p:spPr>
          <a:xfrm>
            <a:off x="0" y="-1"/>
            <a:ext cx="12192000" cy="686920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grpSp>
        <p:nvGrpSpPr>
          <p:cNvPr id="406" name="Google Shape;406;p3">
            <a:extLst>
              <a:ext uri="{FF2B5EF4-FFF2-40B4-BE49-F238E27FC236}">
                <a16:creationId xmlns:a16="http://schemas.microsoft.com/office/drawing/2014/main" id="{559B0907-1C4B-F09A-87EF-19ADC288F071}"/>
              </a:ext>
            </a:extLst>
          </p:cNvPr>
          <p:cNvGrpSpPr/>
          <p:nvPr/>
        </p:nvGrpSpPr>
        <p:grpSpPr>
          <a:xfrm>
            <a:off x="-417513" y="0"/>
            <a:ext cx="12584114" cy="6853238"/>
            <a:chOff x="-417513" y="0"/>
            <a:chExt cx="12584114" cy="6853238"/>
          </a:xfrm>
        </p:grpSpPr>
        <p:sp>
          <p:nvSpPr>
            <p:cNvPr id="407" name="Google Shape;407;p3">
              <a:extLst>
                <a:ext uri="{FF2B5EF4-FFF2-40B4-BE49-F238E27FC236}">
                  <a16:creationId xmlns:a16="http://schemas.microsoft.com/office/drawing/2014/main" id="{1F96EBB7-B9A1-8663-55BD-21F6254E50E0}"/>
                </a:ext>
              </a:extLst>
            </p:cNvPr>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08" name="Google Shape;408;p3">
              <a:extLst>
                <a:ext uri="{FF2B5EF4-FFF2-40B4-BE49-F238E27FC236}">
                  <a16:creationId xmlns:a16="http://schemas.microsoft.com/office/drawing/2014/main" id="{67E1DD21-E105-EDD0-B7DF-A3026A98A66E}"/>
                </a:ext>
              </a:extLst>
            </p:cNvPr>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09" name="Google Shape;409;p3">
              <a:extLst>
                <a:ext uri="{FF2B5EF4-FFF2-40B4-BE49-F238E27FC236}">
                  <a16:creationId xmlns:a16="http://schemas.microsoft.com/office/drawing/2014/main" id="{E0DEACF8-0845-AE4B-1724-50523832CDB6}"/>
                </a:ext>
              </a:extLst>
            </p:cNvPr>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0" name="Google Shape;410;p3">
              <a:extLst>
                <a:ext uri="{FF2B5EF4-FFF2-40B4-BE49-F238E27FC236}">
                  <a16:creationId xmlns:a16="http://schemas.microsoft.com/office/drawing/2014/main" id="{9BD8B7C3-A544-515D-8A75-5FA53CC5C1DD}"/>
                </a:ext>
              </a:extLst>
            </p:cNvPr>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lt1">
                  <a:alpha val="34901"/>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1" name="Google Shape;411;p3">
              <a:extLst>
                <a:ext uri="{FF2B5EF4-FFF2-40B4-BE49-F238E27FC236}">
                  <a16:creationId xmlns:a16="http://schemas.microsoft.com/office/drawing/2014/main" id="{00FD885D-6AD8-8AF0-F131-3E86D06D14A3}"/>
                </a:ext>
              </a:extLst>
            </p:cNvPr>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lt1">
                  <a:alpha val="34901"/>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2" name="Google Shape;412;p3">
              <a:extLst>
                <a:ext uri="{FF2B5EF4-FFF2-40B4-BE49-F238E27FC236}">
                  <a16:creationId xmlns:a16="http://schemas.microsoft.com/office/drawing/2014/main" id="{91732283-0309-F6C6-5391-231F6D1FFD23}"/>
                </a:ext>
              </a:extLst>
            </p:cNvPr>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lt1">
                  <a:alpha val="34901"/>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3" name="Google Shape;413;p3">
              <a:extLst>
                <a:ext uri="{FF2B5EF4-FFF2-40B4-BE49-F238E27FC236}">
                  <a16:creationId xmlns:a16="http://schemas.microsoft.com/office/drawing/2014/main" id="{6F5E9268-B618-E064-DB7C-A047B940F991}"/>
                </a:ext>
              </a:extLst>
            </p:cNvPr>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4" name="Google Shape;414;p3">
              <a:extLst>
                <a:ext uri="{FF2B5EF4-FFF2-40B4-BE49-F238E27FC236}">
                  <a16:creationId xmlns:a16="http://schemas.microsoft.com/office/drawing/2014/main" id="{D9CEFDB6-FB95-140B-BF15-4AFF12A76122}"/>
                </a:ext>
              </a:extLst>
            </p:cNvPr>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5" name="Google Shape;415;p3">
              <a:extLst>
                <a:ext uri="{FF2B5EF4-FFF2-40B4-BE49-F238E27FC236}">
                  <a16:creationId xmlns:a16="http://schemas.microsoft.com/office/drawing/2014/main" id="{0CB412C8-54CD-2D00-23EB-8B8620D6FEC4}"/>
                </a:ext>
              </a:extLst>
            </p:cNvPr>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6" name="Google Shape;416;p3">
              <a:extLst>
                <a:ext uri="{FF2B5EF4-FFF2-40B4-BE49-F238E27FC236}">
                  <a16:creationId xmlns:a16="http://schemas.microsoft.com/office/drawing/2014/main" id="{9216C689-B6E3-CB6A-F81B-206F7549600B}"/>
                </a:ext>
              </a:extLst>
            </p:cNvPr>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7" name="Google Shape;417;p3">
              <a:extLst>
                <a:ext uri="{FF2B5EF4-FFF2-40B4-BE49-F238E27FC236}">
                  <a16:creationId xmlns:a16="http://schemas.microsoft.com/office/drawing/2014/main" id="{D1F21EF8-8522-738C-E7E1-1EA7F0888FE7}"/>
                </a:ext>
              </a:extLst>
            </p:cNvPr>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8" name="Google Shape;418;p3">
              <a:extLst>
                <a:ext uri="{FF2B5EF4-FFF2-40B4-BE49-F238E27FC236}">
                  <a16:creationId xmlns:a16="http://schemas.microsoft.com/office/drawing/2014/main" id="{8E609587-FDA4-BE05-B78B-3044EBFE6A0E}"/>
                </a:ext>
              </a:extLst>
            </p:cNvPr>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9" name="Google Shape;419;p3">
              <a:extLst>
                <a:ext uri="{FF2B5EF4-FFF2-40B4-BE49-F238E27FC236}">
                  <a16:creationId xmlns:a16="http://schemas.microsoft.com/office/drawing/2014/main" id="{87B34235-3579-DC33-F6CE-39A6CC59CB96}"/>
                </a:ext>
              </a:extLst>
            </p:cNvPr>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0" name="Google Shape;420;p3">
              <a:extLst>
                <a:ext uri="{FF2B5EF4-FFF2-40B4-BE49-F238E27FC236}">
                  <a16:creationId xmlns:a16="http://schemas.microsoft.com/office/drawing/2014/main" id="{1A86586D-3B0B-5E9B-AA2C-65FBB027E34F}"/>
                </a:ext>
              </a:extLst>
            </p:cNvPr>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1" name="Google Shape;421;p3">
              <a:extLst>
                <a:ext uri="{FF2B5EF4-FFF2-40B4-BE49-F238E27FC236}">
                  <a16:creationId xmlns:a16="http://schemas.microsoft.com/office/drawing/2014/main" id="{F157F3ED-80BB-FD47-5260-222177FED183}"/>
                </a:ext>
              </a:extLst>
            </p:cNvPr>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2" name="Google Shape;422;p3">
              <a:extLst>
                <a:ext uri="{FF2B5EF4-FFF2-40B4-BE49-F238E27FC236}">
                  <a16:creationId xmlns:a16="http://schemas.microsoft.com/office/drawing/2014/main" id="{A66E62B2-9873-E11D-490A-D424679D0217}"/>
                </a:ext>
              </a:extLst>
            </p:cNvPr>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lt1">
                  <a:alpha val="34901"/>
                </a:schemeClr>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3" name="Google Shape;423;p3">
              <a:extLst>
                <a:ext uri="{FF2B5EF4-FFF2-40B4-BE49-F238E27FC236}">
                  <a16:creationId xmlns:a16="http://schemas.microsoft.com/office/drawing/2014/main" id="{8F85E6AE-0735-1491-80CC-8EBC091212B8}"/>
                </a:ext>
              </a:extLst>
            </p:cNvPr>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lt1">
                  <a:alpha val="34901"/>
                </a:schemeClr>
              </a:solidFill>
              <a:prstDash val="lg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4" name="Google Shape;424;p3">
              <a:extLst>
                <a:ext uri="{FF2B5EF4-FFF2-40B4-BE49-F238E27FC236}">
                  <a16:creationId xmlns:a16="http://schemas.microsoft.com/office/drawing/2014/main" id="{8B1AF018-71C7-35C6-F42D-4161F937CC3C}"/>
                </a:ext>
              </a:extLst>
            </p:cNvPr>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5" name="Google Shape;425;p3">
              <a:extLst>
                <a:ext uri="{FF2B5EF4-FFF2-40B4-BE49-F238E27FC236}">
                  <a16:creationId xmlns:a16="http://schemas.microsoft.com/office/drawing/2014/main" id="{BBEB6AB0-9C4F-EFC7-96E0-8B97265A2DC9}"/>
                </a:ext>
              </a:extLst>
            </p:cNvPr>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6" name="Google Shape;426;p3">
              <a:extLst>
                <a:ext uri="{FF2B5EF4-FFF2-40B4-BE49-F238E27FC236}">
                  <a16:creationId xmlns:a16="http://schemas.microsoft.com/office/drawing/2014/main" id="{1C6345E2-8EB2-AFB7-144A-26302058F5C1}"/>
                </a:ext>
              </a:extLst>
            </p:cNvPr>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7" name="Google Shape;427;p3">
              <a:extLst>
                <a:ext uri="{FF2B5EF4-FFF2-40B4-BE49-F238E27FC236}">
                  <a16:creationId xmlns:a16="http://schemas.microsoft.com/office/drawing/2014/main" id="{34FC61DF-A8DE-940B-6475-5650AF6A1AF9}"/>
                </a:ext>
              </a:extLst>
            </p:cNvPr>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grpSp>
      <p:sp>
        <p:nvSpPr>
          <p:cNvPr id="428" name="Google Shape;428;p3">
            <a:extLst>
              <a:ext uri="{FF2B5EF4-FFF2-40B4-BE49-F238E27FC236}">
                <a16:creationId xmlns:a16="http://schemas.microsoft.com/office/drawing/2014/main" id="{9AC093C3-A57C-FDB8-3C59-267D29DDF781}"/>
              </a:ext>
            </a:extLst>
          </p:cNvPr>
          <p:cNvSpPr/>
          <p:nvPr/>
        </p:nvSpPr>
        <p:spPr>
          <a:xfrm>
            <a:off x="1923665" y="0"/>
            <a:ext cx="10268336" cy="68692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429" name="Google Shape;429;p3">
            <a:extLst>
              <a:ext uri="{FF2B5EF4-FFF2-40B4-BE49-F238E27FC236}">
                <a16:creationId xmlns:a16="http://schemas.microsoft.com/office/drawing/2014/main" id="{E46ABF00-4001-F5C1-1756-4A35187AA430}"/>
              </a:ext>
            </a:extLst>
          </p:cNvPr>
          <p:cNvSpPr txBox="1">
            <a:spLocks noGrp="1"/>
          </p:cNvSpPr>
          <p:nvPr>
            <p:ph type="title"/>
          </p:nvPr>
        </p:nvSpPr>
        <p:spPr>
          <a:xfrm>
            <a:off x="2880485" y="841375"/>
            <a:ext cx="6230857" cy="916173"/>
          </a:xfrm>
          <a:prstGeom prst="rect">
            <a:avLst/>
          </a:prstGeom>
          <a:noFill/>
          <a:ln>
            <a:noFill/>
          </a:ln>
        </p:spPr>
        <p:txBody>
          <a:bodyPr spcFirstLastPara="1" wrap="square" lIns="228600" tIns="228600" rIns="228600" bIns="228600" anchor="t" anchorCtr="0">
            <a:normAutofit fontScale="90000"/>
          </a:bodyPr>
          <a:lstStyle/>
          <a:p>
            <a:pPr marL="0" lvl="0" indent="0" algn="l" rtl="0">
              <a:lnSpc>
                <a:spcPct val="85000"/>
              </a:lnSpc>
              <a:spcBef>
                <a:spcPts val="0"/>
              </a:spcBef>
              <a:spcAft>
                <a:spcPts val="0"/>
              </a:spcAft>
              <a:buClr>
                <a:schemeClr val="accent1"/>
              </a:buClr>
              <a:buSzPct val="100000"/>
              <a:buFont typeface="Calibri"/>
              <a:buNone/>
            </a:pPr>
            <a:r>
              <a:rPr lang="fr-FR" sz="3600" dirty="0">
                <a:solidFill>
                  <a:schemeClr val="accent1"/>
                </a:solidFill>
              </a:rPr>
              <a:t>Correction</a:t>
            </a:r>
            <a:endParaRPr sz="3600" dirty="0">
              <a:solidFill>
                <a:schemeClr val="accent1"/>
              </a:solidFill>
            </a:endParaRPr>
          </a:p>
        </p:txBody>
      </p:sp>
      <p:sp>
        <p:nvSpPr>
          <p:cNvPr id="430" name="Google Shape;430;p3">
            <a:extLst>
              <a:ext uri="{FF2B5EF4-FFF2-40B4-BE49-F238E27FC236}">
                <a16:creationId xmlns:a16="http://schemas.microsoft.com/office/drawing/2014/main" id="{3426A8A9-D1F4-1CAA-0785-191A48D056F1}"/>
              </a:ext>
            </a:extLst>
          </p:cNvPr>
          <p:cNvSpPr/>
          <p:nvPr/>
        </p:nvSpPr>
        <p:spPr>
          <a:xfrm rot="5400000">
            <a:off x="1797903" y="954813"/>
            <a:ext cx="300774" cy="259288"/>
          </a:xfrm>
          <a:prstGeom prst="triangle">
            <a:avLst>
              <a:gd name="adj" fmla="val 50000"/>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Rockwell"/>
              <a:ea typeface="Rockwell"/>
              <a:cs typeface="Rockwell"/>
              <a:sym typeface="Rockwell"/>
            </a:endParaRPr>
          </a:p>
        </p:txBody>
      </p:sp>
      <p:sp>
        <p:nvSpPr>
          <p:cNvPr id="431" name="Google Shape;431;p3">
            <a:extLst>
              <a:ext uri="{FF2B5EF4-FFF2-40B4-BE49-F238E27FC236}">
                <a16:creationId xmlns:a16="http://schemas.microsoft.com/office/drawing/2014/main" id="{5200B01E-519A-14DF-B896-777F8D7E43B7}"/>
              </a:ext>
            </a:extLst>
          </p:cNvPr>
          <p:cNvSpPr txBox="1">
            <a:spLocks noGrp="1"/>
          </p:cNvSpPr>
          <p:nvPr>
            <p:ph type="body" idx="1"/>
          </p:nvPr>
        </p:nvSpPr>
        <p:spPr>
          <a:xfrm>
            <a:off x="2880487" y="2249046"/>
            <a:ext cx="8422513" cy="2851407"/>
          </a:xfrm>
          <a:prstGeom prst="rect">
            <a:avLst/>
          </a:prstGeom>
          <a:noFill/>
          <a:ln>
            <a:noFill/>
          </a:ln>
        </p:spPr>
        <p:txBody>
          <a:bodyPr spcFirstLastPara="1" wrap="square" lIns="91425" tIns="45700" rIns="91425" bIns="45700" anchor="t" anchorCtr="0">
            <a:normAutofit/>
          </a:bodyPr>
          <a:lstStyle/>
          <a:p>
            <a:pPr marL="228600" lvl="0" indent="-228600">
              <a:spcBef>
                <a:spcPts val="0"/>
              </a:spcBef>
              <a:buSzPts val="1760"/>
              <a:buFont typeface="Arial"/>
              <a:buChar char="•"/>
            </a:pPr>
            <a:r>
              <a:rPr lang="fr-FR" sz="1600" dirty="0" err="1"/>
              <a:t>Context</a:t>
            </a:r>
            <a:r>
              <a:rPr lang="fr-FR" sz="1600" dirty="0"/>
              <a:t>: </a:t>
            </a:r>
          </a:p>
          <a:p>
            <a:pPr marL="0" lvl="0" indent="0">
              <a:spcBef>
                <a:spcPts val="0"/>
              </a:spcBef>
              <a:buSzPts val="1760"/>
              <a:buNone/>
            </a:pPr>
            <a:endParaRPr lang="fr-FR" sz="1600" dirty="0"/>
          </a:p>
          <a:p>
            <a:pPr marL="0" lvl="0" indent="0" algn="just">
              <a:spcBef>
                <a:spcPts val="0"/>
              </a:spcBef>
              <a:buSzPts val="1760"/>
              <a:buNone/>
            </a:pPr>
            <a:r>
              <a:rPr lang="en-US" dirty="0"/>
              <a:t>Released on July 20, 2025, this video marks the six-month anniversary of Trump’s second term. It’s part of an orchestrated media push to showcase his “America‑First” achievements and set the tone for a dominant second half. Strategically timed, it positions Trump as decisively reversing what he portrays as an era of decline under President Biden.</a:t>
            </a:r>
            <a:r>
              <a:rPr lang="fr-FR" sz="1600" dirty="0"/>
              <a:t> </a:t>
            </a:r>
            <a:endParaRPr sz="1600" dirty="0"/>
          </a:p>
        </p:txBody>
      </p:sp>
    </p:spTree>
    <p:extLst>
      <p:ext uri="{BB962C8B-B14F-4D97-AF65-F5344CB8AC3E}">
        <p14:creationId xmlns:p14="http://schemas.microsoft.com/office/powerpoint/2010/main" val="3629747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4">
          <a:extLst>
            <a:ext uri="{FF2B5EF4-FFF2-40B4-BE49-F238E27FC236}">
              <a16:creationId xmlns:a16="http://schemas.microsoft.com/office/drawing/2014/main" id="{1F3E2F36-E763-708D-6A44-02D9F0F19F4E}"/>
            </a:ext>
          </a:extLst>
        </p:cNvPr>
        <p:cNvGrpSpPr/>
        <p:nvPr/>
      </p:nvGrpSpPr>
      <p:grpSpPr>
        <a:xfrm>
          <a:off x="0" y="0"/>
          <a:ext cx="0" cy="0"/>
          <a:chOff x="0" y="0"/>
          <a:chExt cx="0" cy="0"/>
        </a:xfrm>
      </p:grpSpPr>
      <p:sp>
        <p:nvSpPr>
          <p:cNvPr id="405" name="Google Shape;405;p3">
            <a:extLst>
              <a:ext uri="{FF2B5EF4-FFF2-40B4-BE49-F238E27FC236}">
                <a16:creationId xmlns:a16="http://schemas.microsoft.com/office/drawing/2014/main" id="{2391F222-09A6-57D4-C832-9BB9533440A9}"/>
              </a:ext>
            </a:extLst>
          </p:cNvPr>
          <p:cNvSpPr/>
          <p:nvPr/>
        </p:nvSpPr>
        <p:spPr>
          <a:xfrm>
            <a:off x="0" y="-1"/>
            <a:ext cx="12192000" cy="686920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grpSp>
        <p:nvGrpSpPr>
          <p:cNvPr id="406" name="Google Shape;406;p3">
            <a:extLst>
              <a:ext uri="{FF2B5EF4-FFF2-40B4-BE49-F238E27FC236}">
                <a16:creationId xmlns:a16="http://schemas.microsoft.com/office/drawing/2014/main" id="{4230D64B-1591-FB1D-CFF4-00AED7FBA7A7}"/>
              </a:ext>
            </a:extLst>
          </p:cNvPr>
          <p:cNvGrpSpPr/>
          <p:nvPr/>
        </p:nvGrpSpPr>
        <p:grpSpPr>
          <a:xfrm>
            <a:off x="-417513" y="0"/>
            <a:ext cx="12584114" cy="6853238"/>
            <a:chOff x="-417513" y="0"/>
            <a:chExt cx="12584114" cy="6853238"/>
          </a:xfrm>
        </p:grpSpPr>
        <p:sp>
          <p:nvSpPr>
            <p:cNvPr id="407" name="Google Shape;407;p3">
              <a:extLst>
                <a:ext uri="{FF2B5EF4-FFF2-40B4-BE49-F238E27FC236}">
                  <a16:creationId xmlns:a16="http://schemas.microsoft.com/office/drawing/2014/main" id="{D9C33925-F429-E50F-730B-A11189A964D8}"/>
                </a:ext>
              </a:extLst>
            </p:cNvPr>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08" name="Google Shape;408;p3">
              <a:extLst>
                <a:ext uri="{FF2B5EF4-FFF2-40B4-BE49-F238E27FC236}">
                  <a16:creationId xmlns:a16="http://schemas.microsoft.com/office/drawing/2014/main" id="{20BFB826-22B2-5DB1-111D-9158A78E718C}"/>
                </a:ext>
              </a:extLst>
            </p:cNvPr>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09" name="Google Shape;409;p3">
              <a:extLst>
                <a:ext uri="{FF2B5EF4-FFF2-40B4-BE49-F238E27FC236}">
                  <a16:creationId xmlns:a16="http://schemas.microsoft.com/office/drawing/2014/main" id="{FAE9C1D5-EFED-9B46-D368-CDA0E14FF512}"/>
                </a:ext>
              </a:extLst>
            </p:cNvPr>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0" name="Google Shape;410;p3">
              <a:extLst>
                <a:ext uri="{FF2B5EF4-FFF2-40B4-BE49-F238E27FC236}">
                  <a16:creationId xmlns:a16="http://schemas.microsoft.com/office/drawing/2014/main" id="{51B7463E-120D-882E-FEF4-4E08DA13E2CC}"/>
                </a:ext>
              </a:extLst>
            </p:cNvPr>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lt1">
                  <a:alpha val="34901"/>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1" name="Google Shape;411;p3">
              <a:extLst>
                <a:ext uri="{FF2B5EF4-FFF2-40B4-BE49-F238E27FC236}">
                  <a16:creationId xmlns:a16="http://schemas.microsoft.com/office/drawing/2014/main" id="{3BD54E9B-27A4-0C29-2830-F9334CC1538D}"/>
                </a:ext>
              </a:extLst>
            </p:cNvPr>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lt1">
                  <a:alpha val="34901"/>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2" name="Google Shape;412;p3">
              <a:extLst>
                <a:ext uri="{FF2B5EF4-FFF2-40B4-BE49-F238E27FC236}">
                  <a16:creationId xmlns:a16="http://schemas.microsoft.com/office/drawing/2014/main" id="{A5E3B3B3-A021-F8DD-E9C9-76347BA2932B}"/>
                </a:ext>
              </a:extLst>
            </p:cNvPr>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lt1">
                  <a:alpha val="34901"/>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3" name="Google Shape;413;p3">
              <a:extLst>
                <a:ext uri="{FF2B5EF4-FFF2-40B4-BE49-F238E27FC236}">
                  <a16:creationId xmlns:a16="http://schemas.microsoft.com/office/drawing/2014/main" id="{E17ADDFA-A307-E1EE-4FCA-122DA407E0E8}"/>
                </a:ext>
              </a:extLst>
            </p:cNvPr>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4" name="Google Shape;414;p3">
              <a:extLst>
                <a:ext uri="{FF2B5EF4-FFF2-40B4-BE49-F238E27FC236}">
                  <a16:creationId xmlns:a16="http://schemas.microsoft.com/office/drawing/2014/main" id="{5DC749DF-AB1D-9332-C940-26762D243102}"/>
                </a:ext>
              </a:extLst>
            </p:cNvPr>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5" name="Google Shape;415;p3">
              <a:extLst>
                <a:ext uri="{FF2B5EF4-FFF2-40B4-BE49-F238E27FC236}">
                  <a16:creationId xmlns:a16="http://schemas.microsoft.com/office/drawing/2014/main" id="{894CE270-7C08-36FB-B35B-8E0B88195A4B}"/>
                </a:ext>
              </a:extLst>
            </p:cNvPr>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6" name="Google Shape;416;p3">
              <a:extLst>
                <a:ext uri="{FF2B5EF4-FFF2-40B4-BE49-F238E27FC236}">
                  <a16:creationId xmlns:a16="http://schemas.microsoft.com/office/drawing/2014/main" id="{12D45D93-98F6-F223-E9CA-93AA41A4102C}"/>
                </a:ext>
              </a:extLst>
            </p:cNvPr>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7" name="Google Shape;417;p3">
              <a:extLst>
                <a:ext uri="{FF2B5EF4-FFF2-40B4-BE49-F238E27FC236}">
                  <a16:creationId xmlns:a16="http://schemas.microsoft.com/office/drawing/2014/main" id="{FDC5840A-828B-4DB7-AAD6-C3FABCF7C4CF}"/>
                </a:ext>
              </a:extLst>
            </p:cNvPr>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8" name="Google Shape;418;p3">
              <a:extLst>
                <a:ext uri="{FF2B5EF4-FFF2-40B4-BE49-F238E27FC236}">
                  <a16:creationId xmlns:a16="http://schemas.microsoft.com/office/drawing/2014/main" id="{C2B54F95-F5F1-209E-B78F-EC3095F8427B}"/>
                </a:ext>
              </a:extLst>
            </p:cNvPr>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9" name="Google Shape;419;p3">
              <a:extLst>
                <a:ext uri="{FF2B5EF4-FFF2-40B4-BE49-F238E27FC236}">
                  <a16:creationId xmlns:a16="http://schemas.microsoft.com/office/drawing/2014/main" id="{9EE0E5E9-F6CE-72C1-1EEC-C393923603C3}"/>
                </a:ext>
              </a:extLst>
            </p:cNvPr>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0" name="Google Shape;420;p3">
              <a:extLst>
                <a:ext uri="{FF2B5EF4-FFF2-40B4-BE49-F238E27FC236}">
                  <a16:creationId xmlns:a16="http://schemas.microsoft.com/office/drawing/2014/main" id="{DB31DBE9-6993-74F5-8984-A1CC1C0A0497}"/>
                </a:ext>
              </a:extLst>
            </p:cNvPr>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1" name="Google Shape;421;p3">
              <a:extLst>
                <a:ext uri="{FF2B5EF4-FFF2-40B4-BE49-F238E27FC236}">
                  <a16:creationId xmlns:a16="http://schemas.microsoft.com/office/drawing/2014/main" id="{85D87250-1EC9-5026-166A-25F37AC68694}"/>
                </a:ext>
              </a:extLst>
            </p:cNvPr>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2" name="Google Shape;422;p3">
              <a:extLst>
                <a:ext uri="{FF2B5EF4-FFF2-40B4-BE49-F238E27FC236}">
                  <a16:creationId xmlns:a16="http://schemas.microsoft.com/office/drawing/2014/main" id="{6CEA6C33-7EB3-169B-111C-F4F0059B37E7}"/>
                </a:ext>
              </a:extLst>
            </p:cNvPr>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lt1">
                  <a:alpha val="34901"/>
                </a:schemeClr>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3" name="Google Shape;423;p3">
              <a:extLst>
                <a:ext uri="{FF2B5EF4-FFF2-40B4-BE49-F238E27FC236}">
                  <a16:creationId xmlns:a16="http://schemas.microsoft.com/office/drawing/2014/main" id="{910B89F0-69DB-A6DE-1AD2-2F6F47AE953F}"/>
                </a:ext>
              </a:extLst>
            </p:cNvPr>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lt1">
                  <a:alpha val="34901"/>
                </a:schemeClr>
              </a:solidFill>
              <a:prstDash val="lg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4" name="Google Shape;424;p3">
              <a:extLst>
                <a:ext uri="{FF2B5EF4-FFF2-40B4-BE49-F238E27FC236}">
                  <a16:creationId xmlns:a16="http://schemas.microsoft.com/office/drawing/2014/main" id="{07129DFD-887A-79C9-A062-672A3141BBF5}"/>
                </a:ext>
              </a:extLst>
            </p:cNvPr>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5" name="Google Shape;425;p3">
              <a:extLst>
                <a:ext uri="{FF2B5EF4-FFF2-40B4-BE49-F238E27FC236}">
                  <a16:creationId xmlns:a16="http://schemas.microsoft.com/office/drawing/2014/main" id="{F3C06602-8E85-3A83-C36E-92E349CD1E20}"/>
                </a:ext>
              </a:extLst>
            </p:cNvPr>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6" name="Google Shape;426;p3">
              <a:extLst>
                <a:ext uri="{FF2B5EF4-FFF2-40B4-BE49-F238E27FC236}">
                  <a16:creationId xmlns:a16="http://schemas.microsoft.com/office/drawing/2014/main" id="{0193C499-19C9-CA9B-3AFD-A88868A28E7F}"/>
                </a:ext>
              </a:extLst>
            </p:cNvPr>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7" name="Google Shape;427;p3">
              <a:extLst>
                <a:ext uri="{FF2B5EF4-FFF2-40B4-BE49-F238E27FC236}">
                  <a16:creationId xmlns:a16="http://schemas.microsoft.com/office/drawing/2014/main" id="{275BEA82-1783-C1A6-BE39-F00A86EEF1B7}"/>
                </a:ext>
              </a:extLst>
            </p:cNvPr>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grpSp>
      <p:sp>
        <p:nvSpPr>
          <p:cNvPr id="428" name="Google Shape;428;p3">
            <a:extLst>
              <a:ext uri="{FF2B5EF4-FFF2-40B4-BE49-F238E27FC236}">
                <a16:creationId xmlns:a16="http://schemas.microsoft.com/office/drawing/2014/main" id="{E784F1C3-142C-1FFA-30A0-8EBA33C39D19}"/>
              </a:ext>
            </a:extLst>
          </p:cNvPr>
          <p:cNvSpPr/>
          <p:nvPr/>
        </p:nvSpPr>
        <p:spPr>
          <a:xfrm>
            <a:off x="1923665" y="0"/>
            <a:ext cx="10268336" cy="68692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429" name="Google Shape;429;p3">
            <a:extLst>
              <a:ext uri="{FF2B5EF4-FFF2-40B4-BE49-F238E27FC236}">
                <a16:creationId xmlns:a16="http://schemas.microsoft.com/office/drawing/2014/main" id="{912F1171-2FCD-4DBC-AC8C-62570FD0C489}"/>
              </a:ext>
            </a:extLst>
          </p:cNvPr>
          <p:cNvSpPr txBox="1">
            <a:spLocks noGrp="1"/>
          </p:cNvSpPr>
          <p:nvPr>
            <p:ph type="title"/>
          </p:nvPr>
        </p:nvSpPr>
        <p:spPr>
          <a:xfrm>
            <a:off x="2880485" y="841375"/>
            <a:ext cx="6230857" cy="916173"/>
          </a:xfrm>
          <a:prstGeom prst="rect">
            <a:avLst/>
          </a:prstGeom>
          <a:noFill/>
          <a:ln>
            <a:noFill/>
          </a:ln>
        </p:spPr>
        <p:txBody>
          <a:bodyPr spcFirstLastPara="1" wrap="square" lIns="228600" tIns="228600" rIns="228600" bIns="228600" anchor="t" anchorCtr="0">
            <a:normAutofit fontScale="90000"/>
          </a:bodyPr>
          <a:lstStyle/>
          <a:p>
            <a:pPr marL="0" lvl="0" indent="0" algn="l" rtl="0">
              <a:lnSpc>
                <a:spcPct val="85000"/>
              </a:lnSpc>
              <a:spcBef>
                <a:spcPts val="0"/>
              </a:spcBef>
              <a:spcAft>
                <a:spcPts val="0"/>
              </a:spcAft>
              <a:buClr>
                <a:schemeClr val="accent1"/>
              </a:buClr>
              <a:buSzPct val="100000"/>
              <a:buFont typeface="Calibri"/>
              <a:buNone/>
            </a:pPr>
            <a:r>
              <a:rPr lang="fr-FR" sz="3600" dirty="0">
                <a:solidFill>
                  <a:schemeClr val="accent1"/>
                </a:solidFill>
              </a:rPr>
              <a:t>Correction</a:t>
            </a:r>
            <a:endParaRPr sz="3600" dirty="0">
              <a:solidFill>
                <a:schemeClr val="accent1"/>
              </a:solidFill>
            </a:endParaRPr>
          </a:p>
        </p:txBody>
      </p:sp>
      <p:sp>
        <p:nvSpPr>
          <p:cNvPr id="430" name="Google Shape;430;p3">
            <a:extLst>
              <a:ext uri="{FF2B5EF4-FFF2-40B4-BE49-F238E27FC236}">
                <a16:creationId xmlns:a16="http://schemas.microsoft.com/office/drawing/2014/main" id="{0F029D10-E8EC-CD1A-2E74-924D201C94F1}"/>
              </a:ext>
            </a:extLst>
          </p:cNvPr>
          <p:cNvSpPr/>
          <p:nvPr/>
        </p:nvSpPr>
        <p:spPr>
          <a:xfrm rot="5400000">
            <a:off x="1797903" y="954813"/>
            <a:ext cx="300774" cy="259288"/>
          </a:xfrm>
          <a:prstGeom prst="triangle">
            <a:avLst>
              <a:gd name="adj" fmla="val 50000"/>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Rockwell"/>
              <a:ea typeface="Rockwell"/>
              <a:cs typeface="Rockwell"/>
              <a:sym typeface="Rockwell"/>
            </a:endParaRPr>
          </a:p>
        </p:txBody>
      </p:sp>
      <p:sp>
        <p:nvSpPr>
          <p:cNvPr id="431" name="Google Shape;431;p3">
            <a:extLst>
              <a:ext uri="{FF2B5EF4-FFF2-40B4-BE49-F238E27FC236}">
                <a16:creationId xmlns:a16="http://schemas.microsoft.com/office/drawing/2014/main" id="{5C87EEDB-EBAD-DE09-573E-882B698F1F95}"/>
              </a:ext>
            </a:extLst>
          </p:cNvPr>
          <p:cNvSpPr txBox="1">
            <a:spLocks noGrp="1"/>
          </p:cNvSpPr>
          <p:nvPr>
            <p:ph type="body" idx="1"/>
          </p:nvPr>
        </p:nvSpPr>
        <p:spPr>
          <a:xfrm>
            <a:off x="2880487" y="2249046"/>
            <a:ext cx="8422513" cy="2851407"/>
          </a:xfrm>
          <a:prstGeom prst="rect">
            <a:avLst/>
          </a:prstGeom>
          <a:noFill/>
          <a:ln>
            <a:noFill/>
          </a:ln>
        </p:spPr>
        <p:txBody>
          <a:bodyPr spcFirstLastPara="1" wrap="square" lIns="91425" tIns="45700" rIns="91425" bIns="45700" anchor="t" anchorCtr="0">
            <a:normAutofit/>
          </a:bodyPr>
          <a:lstStyle/>
          <a:p>
            <a:pPr marL="228600" indent="-228600">
              <a:spcBef>
                <a:spcPts val="0"/>
              </a:spcBef>
              <a:buSzPts val="1760"/>
              <a:buFont typeface="Arial"/>
              <a:buChar char="•"/>
            </a:pPr>
            <a:r>
              <a:rPr lang="fr-FR" sz="1600" dirty="0"/>
              <a:t>Major </a:t>
            </a:r>
            <a:r>
              <a:rPr lang="fr-FR" sz="1600" dirty="0" err="1"/>
              <a:t>legislative</a:t>
            </a:r>
            <a:r>
              <a:rPr lang="fr-FR" sz="1600" dirty="0"/>
              <a:t> </a:t>
            </a:r>
            <a:r>
              <a:rPr lang="fr-FR" sz="1600" dirty="0" err="1"/>
              <a:t>milestone</a:t>
            </a:r>
            <a:r>
              <a:rPr lang="fr-FR" sz="1600" dirty="0"/>
              <a:t> </a:t>
            </a:r>
            <a:r>
              <a:rPr lang="fr-FR" sz="1600" dirty="0" err="1"/>
              <a:t>mentioned</a:t>
            </a:r>
            <a:r>
              <a:rPr lang="fr-FR" sz="1600" dirty="0"/>
              <a:t>: </a:t>
            </a:r>
          </a:p>
          <a:p>
            <a:pPr marL="0" lvl="0" indent="0">
              <a:spcBef>
                <a:spcPts val="0"/>
              </a:spcBef>
              <a:buSzPts val="1760"/>
              <a:buNone/>
            </a:pPr>
            <a:endParaRPr lang="fr-FR" sz="1600" dirty="0"/>
          </a:p>
          <a:p>
            <a:pPr marL="0" lvl="0" indent="0" algn="just">
              <a:spcBef>
                <a:spcPts val="0"/>
              </a:spcBef>
              <a:buSzPts val="1760"/>
              <a:buNone/>
            </a:pPr>
            <a:r>
              <a:rPr lang="en-US" dirty="0"/>
              <a:t>The centerpiece is the passage of the “One Big Beautiful Bill”—a sweeping legislative package that permanently enacts his signature 2017 tax cuts and funds border enforcement initiatives. This bill is framed as the most significant legislative achievement of his tenure thus far.</a:t>
            </a:r>
            <a:r>
              <a:rPr lang="fr-FR" sz="1600" dirty="0"/>
              <a:t> </a:t>
            </a:r>
          </a:p>
        </p:txBody>
      </p:sp>
    </p:spTree>
    <p:extLst>
      <p:ext uri="{BB962C8B-B14F-4D97-AF65-F5344CB8AC3E}">
        <p14:creationId xmlns:p14="http://schemas.microsoft.com/office/powerpoint/2010/main" val="629303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4">
          <a:extLst>
            <a:ext uri="{FF2B5EF4-FFF2-40B4-BE49-F238E27FC236}">
              <a16:creationId xmlns:a16="http://schemas.microsoft.com/office/drawing/2014/main" id="{E746D73E-CF2A-EDC6-CF01-16C30FFE7920}"/>
            </a:ext>
          </a:extLst>
        </p:cNvPr>
        <p:cNvGrpSpPr/>
        <p:nvPr/>
      </p:nvGrpSpPr>
      <p:grpSpPr>
        <a:xfrm>
          <a:off x="0" y="0"/>
          <a:ext cx="0" cy="0"/>
          <a:chOff x="0" y="0"/>
          <a:chExt cx="0" cy="0"/>
        </a:xfrm>
      </p:grpSpPr>
      <p:sp>
        <p:nvSpPr>
          <p:cNvPr id="405" name="Google Shape;405;p3">
            <a:extLst>
              <a:ext uri="{FF2B5EF4-FFF2-40B4-BE49-F238E27FC236}">
                <a16:creationId xmlns:a16="http://schemas.microsoft.com/office/drawing/2014/main" id="{5B0B90B3-3739-CD46-28AD-4C43EF2B37AF}"/>
              </a:ext>
            </a:extLst>
          </p:cNvPr>
          <p:cNvSpPr/>
          <p:nvPr/>
        </p:nvSpPr>
        <p:spPr>
          <a:xfrm>
            <a:off x="0" y="-1"/>
            <a:ext cx="12192000" cy="686920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grpSp>
        <p:nvGrpSpPr>
          <p:cNvPr id="406" name="Google Shape;406;p3">
            <a:extLst>
              <a:ext uri="{FF2B5EF4-FFF2-40B4-BE49-F238E27FC236}">
                <a16:creationId xmlns:a16="http://schemas.microsoft.com/office/drawing/2014/main" id="{0815BEC4-369D-BACC-A900-86DF9306248E}"/>
              </a:ext>
            </a:extLst>
          </p:cNvPr>
          <p:cNvGrpSpPr/>
          <p:nvPr/>
        </p:nvGrpSpPr>
        <p:grpSpPr>
          <a:xfrm>
            <a:off x="-417513" y="0"/>
            <a:ext cx="12584114" cy="6853238"/>
            <a:chOff x="-417513" y="0"/>
            <a:chExt cx="12584114" cy="6853238"/>
          </a:xfrm>
        </p:grpSpPr>
        <p:sp>
          <p:nvSpPr>
            <p:cNvPr id="407" name="Google Shape;407;p3">
              <a:extLst>
                <a:ext uri="{FF2B5EF4-FFF2-40B4-BE49-F238E27FC236}">
                  <a16:creationId xmlns:a16="http://schemas.microsoft.com/office/drawing/2014/main" id="{8C9ED110-61D3-D0D9-FB40-AB4D3ED63129}"/>
                </a:ext>
              </a:extLst>
            </p:cNvPr>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08" name="Google Shape;408;p3">
              <a:extLst>
                <a:ext uri="{FF2B5EF4-FFF2-40B4-BE49-F238E27FC236}">
                  <a16:creationId xmlns:a16="http://schemas.microsoft.com/office/drawing/2014/main" id="{28CB8FBB-53FD-A5F3-9C64-C53C49C8CA88}"/>
                </a:ext>
              </a:extLst>
            </p:cNvPr>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09" name="Google Shape;409;p3">
              <a:extLst>
                <a:ext uri="{FF2B5EF4-FFF2-40B4-BE49-F238E27FC236}">
                  <a16:creationId xmlns:a16="http://schemas.microsoft.com/office/drawing/2014/main" id="{50213199-9CCE-ED99-E32D-6438F1B2825B}"/>
                </a:ext>
              </a:extLst>
            </p:cNvPr>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0" name="Google Shape;410;p3">
              <a:extLst>
                <a:ext uri="{FF2B5EF4-FFF2-40B4-BE49-F238E27FC236}">
                  <a16:creationId xmlns:a16="http://schemas.microsoft.com/office/drawing/2014/main" id="{61AAF641-10E7-79B7-B4F4-53DCCAB70FBC}"/>
                </a:ext>
              </a:extLst>
            </p:cNvPr>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lt1">
                  <a:alpha val="34901"/>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1" name="Google Shape;411;p3">
              <a:extLst>
                <a:ext uri="{FF2B5EF4-FFF2-40B4-BE49-F238E27FC236}">
                  <a16:creationId xmlns:a16="http://schemas.microsoft.com/office/drawing/2014/main" id="{3BF65DF8-A131-75D4-9B26-6B81030F9B5A}"/>
                </a:ext>
              </a:extLst>
            </p:cNvPr>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lt1">
                  <a:alpha val="34901"/>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2" name="Google Shape;412;p3">
              <a:extLst>
                <a:ext uri="{FF2B5EF4-FFF2-40B4-BE49-F238E27FC236}">
                  <a16:creationId xmlns:a16="http://schemas.microsoft.com/office/drawing/2014/main" id="{32935721-6BF9-7D58-C66A-19492ADA3DAD}"/>
                </a:ext>
              </a:extLst>
            </p:cNvPr>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lt1">
                  <a:alpha val="34901"/>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3" name="Google Shape;413;p3">
              <a:extLst>
                <a:ext uri="{FF2B5EF4-FFF2-40B4-BE49-F238E27FC236}">
                  <a16:creationId xmlns:a16="http://schemas.microsoft.com/office/drawing/2014/main" id="{FE59323C-203B-AE20-4D3F-F38D3BF6240C}"/>
                </a:ext>
              </a:extLst>
            </p:cNvPr>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4" name="Google Shape;414;p3">
              <a:extLst>
                <a:ext uri="{FF2B5EF4-FFF2-40B4-BE49-F238E27FC236}">
                  <a16:creationId xmlns:a16="http://schemas.microsoft.com/office/drawing/2014/main" id="{E61C2110-D33E-9D9E-A6C5-95A2A9A427A3}"/>
                </a:ext>
              </a:extLst>
            </p:cNvPr>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5" name="Google Shape;415;p3">
              <a:extLst>
                <a:ext uri="{FF2B5EF4-FFF2-40B4-BE49-F238E27FC236}">
                  <a16:creationId xmlns:a16="http://schemas.microsoft.com/office/drawing/2014/main" id="{F18596EA-C358-78FA-657F-63849D846107}"/>
                </a:ext>
              </a:extLst>
            </p:cNvPr>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6" name="Google Shape;416;p3">
              <a:extLst>
                <a:ext uri="{FF2B5EF4-FFF2-40B4-BE49-F238E27FC236}">
                  <a16:creationId xmlns:a16="http://schemas.microsoft.com/office/drawing/2014/main" id="{4F7D52D7-AFDA-37AF-D879-3151AC01A832}"/>
                </a:ext>
              </a:extLst>
            </p:cNvPr>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7" name="Google Shape;417;p3">
              <a:extLst>
                <a:ext uri="{FF2B5EF4-FFF2-40B4-BE49-F238E27FC236}">
                  <a16:creationId xmlns:a16="http://schemas.microsoft.com/office/drawing/2014/main" id="{ADD7AB01-C493-C14F-02E5-3325A6C2CE51}"/>
                </a:ext>
              </a:extLst>
            </p:cNvPr>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8" name="Google Shape;418;p3">
              <a:extLst>
                <a:ext uri="{FF2B5EF4-FFF2-40B4-BE49-F238E27FC236}">
                  <a16:creationId xmlns:a16="http://schemas.microsoft.com/office/drawing/2014/main" id="{E2503015-43BA-979A-05B2-4E7F1950315F}"/>
                </a:ext>
              </a:extLst>
            </p:cNvPr>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9" name="Google Shape;419;p3">
              <a:extLst>
                <a:ext uri="{FF2B5EF4-FFF2-40B4-BE49-F238E27FC236}">
                  <a16:creationId xmlns:a16="http://schemas.microsoft.com/office/drawing/2014/main" id="{8043A913-9ABC-D012-90A0-5F940338C522}"/>
                </a:ext>
              </a:extLst>
            </p:cNvPr>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0" name="Google Shape;420;p3">
              <a:extLst>
                <a:ext uri="{FF2B5EF4-FFF2-40B4-BE49-F238E27FC236}">
                  <a16:creationId xmlns:a16="http://schemas.microsoft.com/office/drawing/2014/main" id="{BD82FEDF-4144-728E-8A3E-62F29000B985}"/>
                </a:ext>
              </a:extLst>
            </p:cNvPr>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1" name="Google Shape;421;p3">
              <a:extLst>
                <a:ext uri="{FF2B5EF4-FFF2-40B4-BE49-F238E27FC236}">
                  <a16:creationId xmlns:a16="http://schemas.microsoft.com/office/drawing/2014/main" id="{2321F0A1-2079-5B16-0070-09413C79514B}"/>
                </a:ext>
              </a:extLst>
            </p:cNvPr>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2" name="Google Shape;422;p3">
              <a:extLst>
                <a:ext uri="{FF2B5EF4-FFF2-40B4-BE49-F238E27FC236}">
                  <a16:creationId xmlns:a16="http://schemas.microsoft.com/office/drawing/2014/main" id="{323C3505-5B7E-4EA2-181A-E997EE1A5157}"/>
                </a:ext>
              </a:extLst>
            </p:cNvPr>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lt1">
                  <a:alpha val="34901"/>
                </a:schemeClr>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3" name="Google Shape;423;p3">
              <a:extLst>
                <a:ext uri="{FF2B5EF4-FFF2-40B4-BE49-F238E27FC236}">
                  <a16:creationId xmlns:a16="http://schemas.microsoft.com/office/drawing/2014/main" id="{4FCE2A9E-FC13-90B1-1DF1-8FA8524B4470}"/>
                </a:ext>
              </a:extLst>
            </p:cNvPr>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lt1">
                  <a:alpha val="34901"/>
                </a:schemeClr>
              </a:solidFill>
              <a:prstDash val="lg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4" name="Google Shape;424;p3">
              <a:extLst>
                <a:ext uri="{FF2B5EF4-FFF2-40B4-BE49-F238E27FC236}">
                  <a16:creationId xmlns:a16="http://schemas.microsoft.com/office/drawing/2014/main" id="{5C2D7706-A8A8-0D1F-38E8-846A311A86DF}"/>
                </a:ext>
              </a:extLst>
            </p:cNvPr>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5" name="Google Shape;425;p3">
              <a:extLst>
                <a:ext uri="{FF2B5EF4-FFF2-40B4-BE49-F238E27FC236}">
                  <a16:creationId xmlns:a16="http://schemas.microsoft.com/office/drawing/2014/main" id="{1F22C746-FC19-5878-B481-DA5DFDF94DAC}"/>
                </a:ext>
              </a:extLst>
            </p:cNvPr>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6" name="Google Shape;426;p3">
              <a:extLst>
                <a:ext uri="{FF2B5EF4-FFF2-40B4-BE49-F238E27FC236}">
                  <a16:creationId xmlns:a16="http://schemas.microsoft.com/office/drawing/2014/main" id="{6361A13C-4A2F-B12F-04C7-EFD097B17AA4}"/>
                </a:ext>
              </a:extLst>
            </p:cNvPr>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7" name="Google Shape;427;p3">
              <a:extLst>
                <a:ext uri="{FF2B5EF4-FFF2-40B4-BE49-F238E27FC236}">
                  <a16:creationId xmlns:a16="http://schemas.microsoft.com/office/drawing/2014/main" id="{F879D841-EDFD-988C-3891-2CA558B20FBB}"/>
                </a:ext>
              </a:extLst>
            </p:cNvPr>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grpSp>
      <p:sp>
        <p:nvSpPr>
          <p:cNvPr id="428" name="Google Shape;428;p3">
            <a:extLst>
              <a:ext uri="{FF2B5EF4-FFF2-40B4-BE49-F238E27FC236}">
                <a16:creationId xmlns:a16="http://schemas.microsoft.com/office/drawing/2014/main" id="{988271CF-E146-AC05-148D-E564832B71FA}"/>
              </a:ext>
            </a:extLst>
          </p:cNvPr>
          <p:cNvSpPr/>
          <p:nvPr/>
        </p:nvSpPr>
        <p:spPr>
          <a:xfrm>
            <a:off x="1923665" y="0"/>
            <a:ext cx="10268336" cy="68692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429" name="Google Shape;429;p3">
            <a:extLst>
              <a:ext uri="{FF2B5EF4-FFF2-40B4-BE49-F238E27FC236}">
                <a16:creationId xmlns:a16="http://schemas.microsoft.com/office/drawing/2014/main" id="{542CF9F1-7104-E7AB-BA55-CA98D136CD39}"/>
              </a:ext>
            </a:extLst>
          </p:cNvPr>
          <p:cNvSpPr txBox="1">
            <a:spLocks noGrp="1"/>
          </p:cNvSpPr>
          <p:nvPr>
            <p:ph type="title"/>
          </p:nvPr>
        </p:nvSpPr>
        <p:spPr>
          <a:xfrm>
            <a:off x="2880485" y="841375"/>
            <a:ext cx="6230857" cy="916173"/>
          </a:xfrm>
          <a:prstGeom prst="rect">
            <a:avLst/>
          </a:prstGeom>
          <a:noFill/>
          <a:ln>
            <a:noFill/>
          </a:ln>
        </p:spPr>
        <p:txBody>
          <a:bodyPr spcFirstLastPara="1" wrap="square" lIns="228600" tIns="228600" rIns="228600" bIns="228600" anchor="t" anchorCtr="0">
            <a:normAutofit fontScale="90000"/>
          </a:bodyPr>
          <a:lstStyle/>
          <a:p>
            <a:pPr marL="0" lvl="0" indent="0" algn="l" rtl="0">
              <a:lnSpc>
                <a:spcPct val="85000"/>
              </a:lnSpc>
              <a:spcBef>
                <a:spcPts val="0"/>
              </a:spcBef>
              <a:spcAft>
                <a:spcPts val="0"/>
              </a:spcAft>
              <a:buClr>
                <a:schemeClr val="accent1"/>
              </a:buClr>
              <a:buSzPct val="100000"/>
              <a:buFont typeface="Calibri"/>
              <a:buNone/>
            </a:pPr>
            <a:r>
              <a:rPr lang="fr-FR" sz="3600" dirty="0">
                <a:solidFill>
                  <a:schemeClr val="accent1"/>
                </a:solidFill>
              </a:rPr>
              <a:t>Correction</a:t>
            </a:r>
            <a:endParaRPr sz="3600" dirty="0">
              <a:solidFill>
                <a:schemeClr val="accent1"/>
              </a:solidFill>
            </a:endParaRPr>
          </a:p>
        </p:txBody>
      </p:sp>
      <p:sp>
        <p:nvSpPr>
          <p:cNvPr id="430" name="Google Shape;430;p3">
            <a:extLst>
              <a:ext uri="{FF2B5EF4-FFF2-40B4-BE49-F238E27FC236}">
                <a16:creationId xmlns:a16="http://schemas.microsoft.com/office/drawing/2014/main" id="{210D0228-9E01-4EF9-1E44-496D22BE5D64}"/>
              </a:ext>
            </a:extLst>
          </p:cNvPr>
          <p:cNvSpPr/>
          <p:nvPr/>
        </p:nvSpPr>
        <p:spPr>
          <a:xfrm rot="5400000">
            <a:off x="1797903" y="954813"/>
            <a:ext cx="300774" cy="259288"/>
          </a:xfrm>
          <a:prstGeom prst="triangle">
            <a:avLst>
              <a:gd name="adj" fmla="val 50000"/>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Rockwell"/>
              <a:ea typeface="Rockwell"/>
              <a:cs typeface="Rockwell"/>
              <a:sym typeface="Rockwell"/>
            </a:endParaRPr>
          </a:p>
        </p:txBody>
      </p:sp>
      <p:sp>
        <p:nvSpPr>
          <p:cNvPr id="431" name="Google Shape;431;p3">
            <a:extLst>
              <a:ext uri="{FF2B5EF4-FFF2-40B4-BE49-F238E27FC236}">
                <a16:creationId xmlns:a16="http://schemas.microsoft.com/office/drawing/2014/main" id="{40435252-0D65-2FF2-74AB-A3B0D5EF86C2}"/>
              </a:ext>
            </a:extLst>
          </p:cNvPr>
          <p:cNvSpPr txBox="1">
            <a:spLocks noGrp="1"/>
          </p:cNvSpPr>
          <p:nvPr>
            <p:ph type="body" idx="1"/>
          </p:nvPr>
        </p:nvSpPr>
        <p:spPr>
          <a:xfrm>
            <a:off x="2880487" y="2249046"/>
            <a:ext cx="8422513" cy="2851407"/>
          </a:xfrm>
          <a:prstGeom prst="rect">
            <a:avLst/>
          </a:prstGeom>
          <a:noFill/>
          <a:ln>
            <a:noFill/>
          </a:ln>
        </p:spPr>
        <p:txBody>
          <a:bodyPr spcFirstLastPara="1" wrap="square" lIns="91425" tIns="45700" rIns="91425" bIns="45700" anchor="t" anchorCtr="0">
            <a:normAutofit/>
          </a:bodyPr>
          <a:lstStyle/>
          <a:p>
            <a:pPr marL="228600" indent="-228600">
              <a:spcBef>
                <a:spcPts val="0"/>
              </a:spcBef>
              <a:buSzPts val="1760"/>
              <a:buFont typeface="Arial"/>
              <a:buChar char="•"/>
            </a:pPr>
            <a:r>
              <a:rPr lang="fr-FR" sz="1600" dirty="0"/>
              <a:t>Main areas of action </a:t>
            </a:r>
            <a:r>
              <a:rPr lang="fr-FR" sz="1600" dirty="0" err="1"/>
              <a:t>highlighted</a:t>
            </a:r>
            <a:r>
              <a:rPr lang="fr-FR" sz="1600" dirty="0"/>
              <a:t>: </a:t>
            </a:r>
          </a:p>
          <a:p>
            <a:pPr marL="102870" lvl="0" indent="0" algn="just">
              <a:buNone/>
            </a:pPr>
            <a:r>
              <a:rPr lang="en-US" dirty="0"/>
              <a:t>The video emphasizes three core domains of victory:</a:t>
            </a:r>
            <a:endParaRPr lang="fr-FR" sz="1200" i="1" dirty="0"/>
          </a:p>
          <a:p>
            <a:pPr marL="560070" lvl="1" indent="0" algn="just">
              <a:buNone/>
            </a:pPr>
            <a:r>
              <a:rPr lang="en-US" dirty="0"/>
              <a:t>* Border security: Described as “fortified,” with record-low illegal crossings</a:t>
            </a:r>
            <a:endParaRPr lang="fr-FR" sz="1100" i="1" dirty="0"/>
          </a:p>
          <a:p>
            <a:pPr marL="560070" lvl="1" indent="0" algn="just">
              <a:buNone/>
            </a:pPr>
            <a:r>
              <a:rPr lang="en-US" dirty="0"/>
              <a:t>* The economy: Portrayed as “unleashed,” boasting job growth, low inflation, stable egg prices, and stock market highs </a:t>
            </a:r>
            <a:endParaRPr lang="fr-FR" sz="1100" i="1" dirty="0"/>
          </a:p>
          <a:p>
            <a:pPr marL="560070" lvl="1" indent="0" algn="just">
              <a:buNone/>
            </a:pPr>
            <a:r>
              <a:rPr lang="en-US" dirty="0"/>
              <a:t>* American power abroad: The tone celebrates the U.S. roaring back on the global stage—citing diplomatic ceasefires, oil-and-gas </a:t>
            </a:r>
            <a:r>
              <a:rPr lang="en-US" dirty="0" err="1"/>
              <a:t>capabilitites</a:t>
            </a:r>
            <a:r>
              <a:rPr lang="en-US" dirty="0"/>
              <a:t>, NATO spending diplomacy, and military action against Iran</a:t>
            </a:r>
            <a:endParaRPr lang="fr-FR" sz="1100" i="1" dirty="0"/>
          </a:p>
          <a:p>
            <a:pPr marL="0" lvl="0" indent="0">
              <a:spcBef>
                <a:spcPts val="0"/>
              </a:spcBef>
              <a:buSzPts val="1760"/>
              <a:buNone/>
            </a:pPr>
            <a:endParaRPr lang="fr-FR" sz="1600" dirty="0"/>
          </a:p>
        </p:txBody>
      </p:sp>
    </p:spTree>
    <p:extLst>
      <p:ext uri="{BB962C8B-B14F-4D97-AF65-F5344CB8AC3E}">
        <p14:creationId xmlns:p14="http://schemas.microsoft.com/office/powerpoint/2010/main" val="2831374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4">
          <a:extLst>
            <a:ext uri="{FF2B5EF4-FFF2-40B4-BE49-F238E27FC236}">
              <a16:creationId xmlns:a16="http://schemas.microsoft.com/office/drawing/2014/main" id="{11D61328-DEFA-A4CB-4238-A8A663C2698C}"/>
            </a:ext>
          </a:extLst>
        </p:cNvPr>
        <p:cNvGrpSpPr/>
        <p:nvPr/>
      </p:nvGrpSpPr>
      <p:grpSpPr>
        <a:xfrm>
          <a:off x="0" y="0"/>
          <a:ext cx="0" cy="0"/>
          <a:chOff x="0" y="0"/>
          <a:chExt cx="0" cy="0"/>
        </a:xfrm>
      </p:grpSpPr>
      <p:sp>
        <p:nvSpPr>
          <p:cNvPr id="405" name="Google Shape;405;p3">
            <a:extLst>
              <a:ext uri="{FF2B5EF4-FFF2-40B4-BE49-F238E27FC236}">
                <a16:creationId xmlns:a16="http://schemas.microsoft.com/office/drawing/2014/main" id="{C72A716E-F7C6-18D5-0C44-4E1A6950529B}"/>
              </a:ext>
            </a:extLst>
          </p:cNvPr>
          <p:cNvSpPr/>
          <p:nvPr/>
        </p:nvSpPr>
        <p:spPr>
          <a:xfrm>
            <a:off x="0" y="-1"/>
            <a:ext cx="12192000" cy="686920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grpSp>
        <p:nvGrpSpPr>
          <p:cNvPr id="406" name="Google Shape;406;p3">
            <a:extLst>
              <a:ext uri="{FF2B5EF4-FFF2-40B4-BE49-F238E27FC236}">
                <a16:creationId xmlns:a16="http://schemas.microsoft.com/office/drawing/2014/main" id="{DFEB2C73-6A4C-5ADD-35A4-2A115A38C883}"/>
              </a:ext>
            </a:extLst>
          </p:cNvPr>
          <p:cNvGrpSpPr/>
          <p:nvPr/>
        </p:nvGrpSpPr>
        <p:grpSpPr>
          <a:xfrm>
            <a:off x="-417513" y="0"/>
            <a:ext cx="12584114" cy="6853238"/>
            <a:chOff x="-417513" y="0"/>
            <a:chExt cx="12584114" cy="6853238"/>
          </a:xfrm>
        </p:grpSpPr>
        <p:sp>
          <p:nvSpPr>
            <p:cNvPr id="407" name="Google Shape;407;p3">
              <a:extLst>
                <a:ext uri="{FF2B5EF4-FFF2-40B4-BE49-F238E27FC236}">
                  <a16:creationId xmlns:a16="http://schemas.microsoft.com/office/drawing/2014/main" id="{DF7A9B24-7239-C81A-2D17-B7C8A9C86295}"/>
                </a:ext>
              </a:extLst>
            </p:cNvPr>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08" name="Google Shape;408;p3">
              <a:extLst>
                <a:ext uri="{FF2B5EF4-FFF2-40B4-BE49-F238E27FC236}">
                  <a16:creationId xmlns:a16="http://schemas.microsoft.com/office/drawing/2014/main" id="{9AD2C76E-6E70-A07D-2B8C-2F5947B859B0}"/>
                </a:ext>
              </a:extLst>
            </p:cNvPr>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09" name="Google Shape;409;p3">
              <a:extLst>
                <a:ext uri="{FF2B5EF4-FFF2-40B4-BE49-F238E27FC236}">
                  <a16:creationId xmlns:a16="http://schemas.microsoft.com/office/drawing/2014/main" id="{E1BB62FC-F83F-E9A2-694C-05FF8B6A0229}"/>
                </a:ext>
              </a:extLst>
            </p:cNvPr>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0" name="Google Shape;410;p3">
              <a:extLst>
                <a:ext uri="{FF2B5EF4-FFF2-40B4-BE49-F238E27FC236}">
                  <a16:creationId xmlns:a16="http://schemas.microsoft.com/office/drawing/2014/main" id="{74CD7C14-8ABD-75B5-B9AD-9EE2CCA727B1}"/>
                </a:ext>
              </a:extLst>
            </p:cNvPr>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lt1">
                  <a:alpha val="34901"/>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1" name="Google Shape;411;p3">
              <a:extLst>
                <a:ext uri="{FF2B5EF4-FFF2-40B4-BE49-F238E27FC236}">
                  <a16:creationId xmlns:a16="http://schemas.microsoft.com/office/drawing/2014/main" id="{72527597-DF5F-A970-B47E-4EE5D4E5571A}"/>
                </a:ext>
              </a:extLst>
            </p:cNvPr>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lt1">
                  <a:alpha val="34901"/>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2" name="Google Shape;412;p3">
              <a:extLst>
                <a:ext uri="{FF2B5EF4-FFF2-40B4-BE49-F238E27FC236}">
                  <a16:creationId xmlns:a16="http://schemas.microsoft.com/office/drawing/2014/main" id="{EEA8D635-9FC5-1173-44B3-44D8304555B4}"/>
                </a:ext>
              </a:extLst>
            </p:cNvPr>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lt1">
                  <a:alpha val="34901"/>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3" name="Google Shape;413;p3">
              <a:extLst>
                <a:ext uri="{FF2B5EF4-FFF2-40B4-BE49-F238E27FC236}">
                  <a16:creationId xmlns:a16="http://schemas.microsoft.com/office/drawing/2014/main" id="{E52D46B3-5345-CEF8-D0D2-CA6125C759F1}"/>
                </a:ext>
              </a:extLst>
            </p:cNvPr>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4" name="Google Shape;414;p3">
              <a:extLst>
                <a:ext uri="{FF2B5EF4-FFF2-40B4-BE49-F238E27FC236}">
                  <a16:creationId xmlns:a16="http://schemas.microsoft.com/office/drawing/2014/main" id="{2A470448-1BEE-1C17-F934-85107570C304}"/>
                </a:ext>
              </a:extLst>
            </p:cNvPr>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5" name="Google Shape;415;p3">
              <a:extLst>
                <a:ext uri="{FF2B5EF4-FFF2-40B4-BE49-F238E27FC236}">
                  <a16:creationId xmlns:a16="http://schemas.microsoft.com/office/drawing/2014/main" id="{B5580DF0-F160-4717-588B-135C46264392}"/>
                </a:ext>
              </a:extLst>
            </p:cNvPr>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6" name="Google Shape;416;p3">
              <a:extLst>
                <a:ext uri="{FF2B5EF4-FFF2-40B4-BE49-F238E27FC236}">
                  <a16:creationId xmlns:a16="http://schemas.microsoft.com/office/drawing/2014/main" id="{B23C529D-9EC4-C408-81A3-0333244A37F0}"/>
                </a:ext>
              </a:extLst>
            </p:cNvPr>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7" name="Google Shape;417;p3">
              <a:extLst>
                <a:ext uri="{FF2B5EF4-FFF2-40B4-BE49-F238E27FC236}">
                  <a16:creationId xmlns:a16="http://schemas.microsoft.com/office/drawing/2014/main" id="{787403E7-3561-D663-0DC8-57104DD29EAE}"/>
                </a:ext>
              </a:extLst>
            </p:cNvPr>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8" name="Google Shape;418;p3">
              <a:extLst>
                <a:ext uri="{FF2B5EF4-FFF2-40B4-BE49-F238E27FC236}">
                  <a16:creationId xmlns:a16="http://schemas.microsoft.com/office/drawing/2014/main" id="{3672AD59-472B-22DC-9FBB-F7F737D6C48C}"/>
                </a:ext>
              </a:extLst>
            </p:cNvPr>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9" name="Google Shape;419;p3">
              <a:extLst>
                <a:ext uri="{FF2B5EF4-FFF2-40B4-BE49-F238E27FC236}">
                  <a16:creationId xmlns:a16="http://schemas.microsoft.com/office/drawing/2014/main" id="{D90FD17C-7718-A6D7-3F0E-D8DBD1EA371A}"/>
                </a:ext>
              </a:extLst>
            </p:cNvPr>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0" name="Google Shape;420;p3">
              <a:extLst>
                <a:ext uri="{FF2B5EF4-FFF2-40B4-BE49-F238E27FC236}">
                  <a16:creationId xmlns:a16="http://schemas.microsoft.com/office/drawing/2014/main" id="{4E029770-0FBF-D1B2-E1FA-3300E432F3CA}"/>
                </a:ext>
              </a:extLst>
            </p:cNvPr>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1" name="Google Shape;421;p3">
              <a:extLst>
                <a:ext uri="{FF2B5EF4-FFF2-40B4-BE49-F238E27FC236}">
                  <a16:creationId xmlns:a16="http://schemas.microsoft.com/office/drawing/2014/main" id="{6FD8AC3D-8C64-034A-0521-7F49170AAD87}"/>
                </a:ext>
              </a:extLst>
            </p:cNvPr>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2" name="Google Shape;422;p3">
              <a:extLst>
                <a:ext uri="{FF2B5EF4-FFF2-40B4-BE49-F238E27FC236}">
                  <a16:creationId xmlns:a16="http://schemas.microsoft.com/office/drawing/2014/main" id="{F024071D-1A3C-7F8C-F166-DB01519F4FE7}"/>
                </a:ext>
              </a:extLst>
            </p:cNvPr>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lt1">
                  <a:alpha val="34901"/>
                </a:schemeClr>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3" name="Google Shape;423;p3">
              <a:extLst>
                <a:ext uri="{FF2B5EF4-FFF2-40B4-BE49-F238E27FC236}">
                  <a16:creationId xmlns:a16="http://schemas.microsoft.com/office/drawing/2014/main" id="{B160843A-68A6-F1BC-5968-1B0CB93AF111}"/>
                </a:ext>
              </a:extLst>
            </p:cNvPr>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lt1">
                  <a:alpha val="34901"/>
                </a:schemeClr>
              </a:solidFill>
              <a:prstDash val="lg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4" name="Google Shape;424;p3">
              <a:extLst>
                <a:ext uri="{FF2B5EF4-FFF2-40B4-BE49-F238E27FC236}">
                  <a16:creationId xmlns:a16="http://schemas.microsoft.com/office/drawing/2014/main" id="{6DF49257-EE2E-A3A5-2211-2D631CC1A391}"/>
                </a:ext>
              </a:extLst>
            </p:cNvPr>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5" name="Google Shape;425;p3">
              <a:extLst>
                <a:ext uri="{FF2B5EF4-FFF2-40B4-BE49-F238E27FC236}">
                  <a16:creationId xmlns:a16="http://schemas.microsoft.com/office/drawing/2014/main" id="{3FECAB16-17B4-440A-5050-F6F9E5CB6159}"/>
                </a:ext>
              </a:extLst>
            </p:cNvPr>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6" name="Google Shape;426;p3">
              <a:extLst>
                <a:ext uri="{FF2B5EF4-FFF2-40B4-BE49-F238E27FC236}">
                  <a16:creationId xmlns:a16="http://schemas.microsoft.com/office/drawing/2014/main" id="{179A474D-E1A5-6E46-4F1C-10DB350B2F58}"/>
                </a:ext>
              </a:extLst>
            </p:cNvPr>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7" name="Google Shape;427;p3">
              <a:extLst>
                <a:ext uri="{FF2B5EF4-FFF2-40B4-BE49-F238E27FC236}">
                  <a16:creationId xmlns:a16="http://schemas.microsoft.com/office/drawing/2014/main" id="{80CA4B39-721F-2770-6F31-D53CE7E4DDDC}"/>
                </a:ext>
              </a:extLst>
            </p:cNvPr>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grpSp>
      <p:sp>
        <p:nvSpPr>
          <p:cNvPr id="428" name="Google Shape;428;p3">
            <a:extLst>
              <a:ext uri="{FF2B5EF4-FFF2-40B4-BE49-F238E27FC236}">
                <a16:creationId xmlns:a16="http://schemas.microsoft.com/office/drawing/2014/main" id="{8CF37AD5-5539-7F86-D776-6CF0F88E7BE8}"/>
              </a:ext>
            </a:extLst>
          </p:cNvPr>
          <p:cNvSpPr/>
          <p:nvPr/>
        </p:nvSpPr>
        <p:spPr>
          <a:xfrm>
            <a:off x="1923665" y="0"/>
            <a:ext cx="10268336" cy="68692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429" name="Google Shape;429;p3">
            <a:extLst>
              <a:ext uri="{FF2B5EF4-FFF2-40B4-BE49-F238E27FC236}">
                <a16:creationId xmlns:a16="http://schemas.microsoft.com/office/drawing/2014/main" id="{18BAE44A-3C10-7F80-6F17-CC8B3B5707DD}"/>
              </a:ext>
            </a:extLst>
          </p:cNvPr>
          <p:cNvSpPr txBox="1">
            <a:spLocks noGrp="1"/>
          </p:cNvSpPr>
          <p:nvPr>
            <p:ph type="title"/>
          </p:nvPr>
        </p:nvSpPr>
        <p:spPr>
          <a:xfrm>
            <a:off x="2880485" y="841375"/>
            <a:ext cx="6230857" cy="916173"/>
          </a:xfrm>
          <a:prstGeom prst="rect">
            <a:avLst/>
          </a:prstGeom>
          <a:noFill/>
          <a:ln>
            <a:noFill/>
          </a:ln>
        </p:spPr>
        <p:txBody>
          <a:bodyPr spcFirstLastPara="1" wrap="square" lIns="228600" tIns="228600" rIns="228600" bIns="228600" anchor="t" anchorCtr="0">
            <a:normAutofit fontScale="90000"/>
          </a:bodyPr>
          <a:lstStyle/>
          <a:p>
            <a:pPr marL="0" lvl="0" indent="0" algn="l" rtl="0">
              <a:lnSpc>
                <a:spcPct val="85000"/>
              </a:lnSpc>
              <a:spcBef>
                <a:spcPts val="0"/>
              </a:spcBef>
              <a:spcAft>
                <a:spcPts val="0"/>
              </a:spcAft>
              <a:buClr>
                <a:schemeClr val="accent1"/>
              </a:buClr>
              <a:buSzPct val="100000"/>
              <a:buFont typeface="Calibri"/>
              <a:buNone/>
            </a:pPr>
            <a:r>
              <a:rPr lang="fr-FR" sz="3600" dirty="0">
                <a:solidFill>
                  <a:schemeClr val="accent1"/>
                </a:solidFill>
              </a:rPr>
              <a:t>Correction</a:t>
            </a:r>
            <a:endParaRPr sz="3600" dirty="0">
              <a:solidFill>
                <a:schemeClr val="accent1"/>
              </a:solidFill>
            </a:endParaRPr>
          </a:p>
        </p:txBody>
      </p:sp>
      <p:sp>
        <p:nvSpPr>
          <p:cNvPr id="430" name="Google Shape;430;p3">
            <a:extLst>
              <a:ext uri="{FF2B5EF4-FFF2-40B4-BE49-F238E27FC236}">
                <a16:creationId xmlns:a16="http://schemas.microsoft.com/office/drawing/2014/main" id="{2B76669A-75C3-0DDA-6E09-08FE229A0828}"/>
              </a:ext>
            </a:extLst>
          </p:cNvPr>
          <p:cNvSpPr/>
          <p:nvPr/>
        </p:nvSpPr>
        <p:spPr>
          <a:xfrm rot="5400000">
            <a:off x="1797903" y="954813"/>
            <a:ext cx="300774" cy="259288"/>
          </a:xfrm>
          <a:prstGeom prst="triangle">
            <a:avLst>
              <a:gd name="adj" fmla="val 50000"/>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Rockwell"/>
              <a:ea typeface="Rockwell"/>
              <a:cs typeface="Rockwell"/>
              <a:sym typeface="Rockwell"/>
            </a:endParaRPr>
          </a:p>
        </p:txBody>
      </p:sp>
      <p:sp>
        <p:nvSpPr>
          <p:cNvPr id="431" name="Google Shape;431;p3">
            <a:extLst>
              <a:ext uri="{FF2B5EF4-FFF2-40B4-BE49-F238E27FC236}">
                <a16:creationId xmlns:a16="http://schemas.microsoft.com/office/drawing/2014/main" id="{03CC34DA-87FD-C8BF-96EF-A1D1B425254B}"/>
              </a:ext>
            </a:extLst>
          </p:cNvPr>
          <p:cNvSpPr txBox="1">
            <a:spLocks noGrp="1"/>
          </p:cNvSpPr>
          <p:nvPr>
            <p:ph type="body" idx="1"/>
          </p:nvPr>
        </p:nvSpPr>
        <p:spPr>
          <a:xfrm>
            <a:off x="2880487" y="2249046"/>
            <a:ext cx="8422513" cy="2851407"/>
          </a:xfrm>
          <a:prstGeom prst="rect">
            <a:avLst/>
          </a:prstGeom>
          <a:noFill/>
          <a:ln>
            <a:noFill/>
          </a:ln>
        </p:spPr>
        <p:txBody>
          <a:bodyPr spcFirstLastPara="1" wrap="square" lIns="91425" tIns="45700" rIns="91425" bIns="45700" anchor="t" anchorCtr="0">
            <a:normAutofit fontScale="92500" lnSpcReduction="20000"/>
          </a:bodyPr>
          <a:lstStyle/>
          <a:p>
            <a:pPr marL="228600" indent="-228600">
              <a:spcBef>
                <a:spcPts val="0"/>
              </a:spcBef>
              <a:buSzPts val="1760"/>
              <a:buFont typeface="Arial"/>
              <a:buChar char="•"/>
            </a:pPr>
            <a:r>
              <a:rPr lang="fr-FR" sz="1600" dirty="0"/>
              <a:t>Notable </a:t>
            </a:r>
            <a:r>
              <a:rPr lang="fr-FR" sz="1600" dirty="0" err="1"/>
              <a:t>visual</a:t>
            </a:r>
            <a:r>
              <a:rPr lang="fr-FR" sz="1600" dirty="0"/>
              <a:t> </a:t>
            </a:r>
            <a:r>
              <a:rPr lang="fr-FR" sz="1600" dirty="0" err="1"/>
              <a:t>elements</a:t>
            </a:r>
            <a:r>
              <a:rPr lang="fr-FR" sz="1600" dirty="0"/>
              <a:t> and audio </a:t>
            </a:r>
            <a:r>
              <a:rPr lang="fr-FR" sz="1600" dirty="0" err="1"/>
              <a:t>elements</a:t>
            </a:r>
            <a:r>
              <a:rPr lang="fr-FR" sz="1600" dirty="0"/>
              <a:t> / construction of the </a:t>
            </a:r>
            <a:r>
              <a:rPr lang="fr-FR" sz="1600" dirty="0" err="1"/>
              <a:t>video</a:t>
            </a:r>
            <a:r>
              <a:rPr lang="fr-FR" sz="1600" dirty="0"/>
              <a:t>: </a:t>
            </a:r>
          </a:p>
          <a:p>
            <a:pPr marL="102870" lvl="0" indent="0">
              <a:buNone/>
            </a:pPr>
            <a:endParaRPr lang="fr-FR" sz="1200" i="1" dirty="0"/>
          </a:p>
          <a:p>
            <a:pPr lvl="1" algn="just"/>
            <a:r>
              <a:rPr lang="en-US" dirty="0"/>
              <a:t>Visual montage: Rapid cuts between powerful imagery—border fences, factory floors, flags waving, Trump signing bills, and interaction with world leaders—reinforce action and achievement.</a:t>
            </a:r>
            <a:endParaRPr lang="fr-FR" sz="1100" i="1" dirty="0"/>
          </a:p>
          <a:p>
            <a:pPr lvl="1" algn="just"/>
            <a:r>
              <a:rPr lang="en-US" dirty="0"/>
              <a:t>Music &amp; voiceover: A triumphant, driving soundtrack underpins the voiceover describing each initiative. The narrator's tone is commanding and urgent.</a:t>
            </a:r>
            <a:endParaRPr lang="fr-FR" sz="1100" i="1" dirty="0"/>
          </a:p>
          <a:p>
            <a:pPr lvl="1" algn="just"/>
            <a:r>
              <a:rPr lang="en-US" dirty="0"/>
              <a:t>Editing style: High-energy pacing, bold title cards, and emphatic close-ups on Trump. The structure builds toward crescendo moments when key milestones are announced, reinforcing a victorious arc.</a:t>
            </a:r>
            <a:endParaRPr lang="fr-FR" sz="1100" i="1" dirty="0"/>
          </a:p>
          <a:p>
            <a:pPr marL="0" lvl="0" indent="0">
              <a:spcBef>
                <a:spcPts val="0"/>
              </a:spcBef>
              <a:buSzPts val="1760"/>
              <a:buNone/>
            </a:pPr>
            <a:endParaRPr lang="fr-FR" sz="1600" dirty="0"/>
          </a:p>
        </p:txBody>
      </p:sp>
    </p:spTree>
    <p:extLst>
      <p:ext uri="{BB962C8B-B14F-4D97-AF65-F5344CB8AC3E}">
        <p14:creationId xmlns:p14="http://schemas.microsoft.com/office/powerpoint/2010/main" val="2866943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4">
          <a:extLst>
            <a:ext uri="{FF2B5EF4-FFF2-40B4-BE49-F238E27FC236}">
              <a16:creationId xmlns:a16="http://schemas.microsoft.com/office/drawing/2014/main" id="{8E3EB1D7-3433-A033-885E-1699D60CD49D}"/>
            </a:ext>
          </a:extLst>
        </p:cNvPr>
        <p:cNvGrpSpPr/>
        <p:nvPr/>
      </p:nvGrpSpPr>
      <p:grpSpPr>
        <a:xfrm>
          <a:off x="0" y="0"/>
          <a:ext cx="0" cy="0"/>
          <a:chOff x="0" y="0"/>
          <a:chExt cx="0" cy="0"/>
        </a:xfrm>
      </p:grpSpPr>
      <p:sp>
        <p:nvSpPr>
          <p:cNvPr id="405" name="Google Shape;405;p3">
            <a:extLst>
              <a:ext uri="{FF2B5EF4-FFF2-40B4-BE49-F238E27FC236}">
                <a16:creationId xmlns:a16="http://schemas.microsoft.com/office/drawing/2014/main" id="{C971D702-A586-321C-AF23-A1E9E64B299D}"/>
              </a:ext>
            </a:extLst>
          </p:cNvPr>
          <p:cNvSpPr/>
          <p:nvPr/>
        </p:nvSpPr>
        <p:spPr>
          <a:xfrm>
            <a:off x="0" y="-1"/>
            <a:ext cx="12192000" cy="686920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grpSp>
        <p:nvGrpSpPr>
          <p:cNvPr id="406" name="Google Shape;406;p3">
            <a:extLst>
              <a:ext uri="{FF2B5EF4-FFF2-40B4-BE49-F238E27FC236}">
                <a16:creationId xmlns:a16="http://schemas.microsoft.com/office/drawing/2014/main" id="{B4BAAF9F-0470-9DBA-4F64-3E704C9CAC84}"/>
              </a:ext>
            </a:extLst>
          </p:cNvPr>
          <p:cNvGrpSpPr/>
          <p:nvPr/>
        </p:nvGrpSpPr>
        <p:grpSpPr>
          <a:xfrm>
            <a:off x="-417513" y="0"/>
            <a:ext cx="12584114" cy="6853238"/>
            <a:chOff x="-417513" y="0"/>
            <a:chExt cx="12584114" cy="6853238"/>
          </a:xfrm>
        </p:grpSpPr>
        <p:sp>
          <p:nvSpPr>
            <p:cNvPr id="407" name="Google Shape;407;p3">
              <a:extLst>
                <a:ext uri="{FF2B5EF4-FFF2-40B4-BE49-F238E27FC236}">
                  <a16:creationId xmlns:a16="http://schemas.microsoft.com/office/drawing/2014/main" id="{0CAFD319-0AF6-C280-26C7-81E421F24EA5}"/>
                </a:ext>
              </a:extLst>
            </p:cNvPr>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08" name="Google Shape;408;p3">
              <a:extLst>
                <a:ext uri="{FF2B5EF4-FFF2-40B4-BE49-F238E27FC236}">
                  <a16:creationId xmlns:a16="http://schemas.microsoft.com/office/drawing/2014/main" id="{C286FE12-9C3F-8F70-27F6-32F3ADEB744D}"/>
                </a:ext>
              </a:extLst>
            </p:cNvPr>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09" name="Google Shape;409;p3">
              <a:extLst>
                <a:ext uri="{FF2B5EF4-FFF2-40B4-BE49-F238E27FC236}">
                  <a16:creationId xmlns:a16="http://schemas.microsoft.com/office/drawing/2014/main" id="{7862F178-A0A3-F467-93A2-DC4775A11D2C}"/>
                </a:ext>
              </a:extLst>
            </p:cNvPr>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0" name="Google Shape;410;p3">
              <a:extLst>
                <a:ext uri="{FF2B5EF4-FFF2-40B4-BE49-F238E27FC236}">
                  <a16:creationId xmlns:a16="http://schemas.microsoft.com/office/drawing/2014/main" id="{27A43282-C1CA-326D-3960-2FE2EBD44BFE}"/>
                </a:ext>
              </a:extLst>
            </p:cNvPr>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lt1">
                  <a:alpha val="34901"/>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1" name="Google Shape;411;p3">
              <a:extLst>
                <a:ext uri="{FF2B5EF4-FFF2-40B4-BE49-F238E27FC236}">
                  <a16:creationId xmlns:a16="http://schemas.microsoft.com/office/drawing/2014/main" id="{8EF283C4-B816-A520-4443-31394696B647}"/>
                </a:ext>
              </a:extLst>
            </p:cNvPr>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lt1">
                  <a:alpha val="34901"/>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2" name="Google Shape;412;p3">
              <a:extLst>
                <a:ext uri="{FF2B5EF4-FFF2-40B4-BE49-F238E27FC236}">
                  <a16:creationId xmlns:a16="http://schemas.microsoft.com/office/drawing/2014/main" id="{579EFAE9-EFF5-2151-D064-1052CE69E218}"/>
                </a:ext>
              </a:extLst>
            </p:cNvPr>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lt1">
                  <a:alpha val="34901"/>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3" name="Google Shape;413;p3">
              <a:extLst>
                <a:ext uri="{FF2B5EF4-FFF2-40B4-BE49-F238E27FC236}">
                  <a16:creationId xmlns:a16="http://schemas.microsoft.com/office/drawing/2014/main" id="{8140AE1A-DE6B-CD7B-A628-EAE68A69B0D0}"/>
                </a:ext>
              </a:extLst>
            </p:cNvPr>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4" name="Google Shape;414;p3">
              <a:extLst>
                <a:ext uri="{FF2B5EF4-FFF2-40B4-BE49-F238E27FC236}">
                  <a16:creationId xmlns:a16="http://schemas.microsoft.com/office/drawing/2014/main" id="{B9FD247B-372D-F041-DBE1-868645D8BD7F}"/>
                </a:ext>
              </a:extLst>
            </p:cNvPr>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5" name="Google Shape;415;p3">
              <a:extLst>
                <a:ext uri="{FF2B5EF4-FFF2-40B4-BE49-F238E27FC236}">
                  <a16:creationId xmlns:a16="http://schemas.microsoft.com/office/drawing/2014/main" id="{B8B82392-E1B3-1B68-0C31-2C700FC2423C}"/>
                </a:ext>
              </a:extLst>
            </p:cNvPr>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6" name="Google Shape;416;p3">
              <a:extLst>
                <a:ext uri="{FF2B5EF4-FFF2-40B4-BE49-F238E27FC236}">
                  <a16:creationId xmlns:a16="http://schemas.microsoft.com/office/drawing/2014/main" id="{15EA3DFA-67AF-F164-6F9A-DBC251678DB1}"/>
                </a:ext>
              </a:extLst>
            </p:cNvPr>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7" name="Google Shape;417;p3">
              <a:extLst>
                <a:ext uri="{FF2B5EF4-FFF2-40B4-BE49-F238E27FC236}">
                  <a16:creationId xmlns:a16="http://schemas.microsoft.com/office/drawing/2014/main" id="{E221F72F-B6F0-86B2-3028-F6A10FE8FE28}"/>
                </a:ext>
              </a:extLst>
            </p:cNvPr>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8" name="Google Shape;418;p3">
              <a:extLst>
                <a:ext uri="{FF2B5EF4-FFF2-40B4-BE49-F238E27FC236}">
                  <a16:creationId xmlns:a16="http://schemas.microsoft.com/office/drawing/2014/main" id="{DFE86FDF-84B4-F09A-8C28-A3E9AAA0CF68}"/>
                </a:ext>
              </a:extLst>
            </p:cNvPr>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19" name="Google Shape;419;p3">
              <a:extLst>
                <a:ext uri="{FF2B5EF4-FFF2-40B4-BE49-F238E27FC236}">
                  <a16:creationId xmlns:a16="http://schemas.microsoft.com/office/drawing/2014/main" id="{95C2AEAB-0B5E-195C-9F74-3A1DDA8065E4}"/>
                </a:ext>
              </a:extLst>
            </p:cNvPr>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0" name="Google Shape;420;p3">
              <a:extLst>
                <a:ext uri="{FF2B5EF4-FFF2-40B4-BE49-F238E27FC236}">
                  <a16:creationId xmlns:a16="http://schemas.microsoft.com/office/drawing/2014/main" id="{272A1D0C-E71F-C2D5-8FCC-0FF7EAA65230}"/>
                </a:ext>
              </a:extLst>
            </p:cNvPr>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1" name="Google Shape;421;p3">
              <a:extLst>
                <a:ext uri="{FF2B5EF4-FFF2-40B4-BE49-F238E27FC236}">
                  <a16:creationId xmlns:a16="http://schemas.microsoft.com/office/drawing/2014/main" id="{22E66E2F-E268-70ED-DE3D-6FBEEAF86016}"/>
                </a:ext>
              </a:extLst>
            </p:cNvPr>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2" name="Google Shape;422;p3">
              <a:extLst>
                <a:ext uri="{FF2B5EF4-FFF2-40B4-BE49-F238E27FC236}">
                  <a16:creationId xmlns:a16="http://schemas.microsoft.com/office/drawing/2014/main" id="{6206EC1F-B3DE-6B1F-6552-27977E500F5E}"/>
                </a:ext>
              </a:extLst>
            </p:cNvPr>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lt1">
                  <a:alpha val="34901"/>
                </a:schemeClr>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3" name="Google Shape;423;p3">
              <a:extLst>
                <a:ext uri="{FF2B5EF4-FFF2-40B4-BE49-F238E27FC236}">
                  <a16:creationId xmlns:a16="http://schemas.microsoft.com/office/drawing/2014/main" id="{14ED000D-C9A1-2A36-5B83-471F60256E72}"/>
                </a:ext>
              </a:extLst>
            </p:cNvPr>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lt1">
                  <a:alpha val="34901"/>
                </a:schemeClr>
              </a:solidFill>
              <a:prstDash val="lg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4" name="Google Shape;424;p3">
              <a:extLst>
                <a:ext uri="{FF2B5EF4-FFF2-40B4-BE49-F238E27FC236}">
                  <a16:creationId xmlns:a16="http://schemas.microsoft.com/office/drawing/2014/main" id="{11260A7B-146A-D1D0-76F5-A083CA95B27C}"/>
                </a:ext>
              </a:extLst>
            </p:cNvPr>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5" name="Google Shape;425;p3">
              <a:extLst>
                <a:ext uri="{FF2B5EF4-FFF2-40B4-BE49-F238E27FC236}">
                  <a16:creationId xmlns:a16="http://schemas.microsoft.com/office/drawing/2014/main" id="{EE13561B-CF45-AB0D-8AF2-E42D6969D310}"/>
                </a:ext>
              </a:extLst>
            </p:cNvPr>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6" name="Google Shape;426;p3">
              <a:extLst>
                <a:ext uri="{FF2B5EF4-FFF2-40B4-BE49-F238E27FC236}">
                  <a16:creationId xmlns:a16="http://schemas.microsoft.com/office/drawing/2014/main" id="{9E4589C4-A68E-DBE6-7597-E81EB999D017}"/>
                </a:ext>
              </a:extLst>
            </p:cNvPr>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27" name="Google Shape;427;p3">
              <a:extLst>
                <a:ext uri="{FF2B5EF4-FFF2-40B4-BE49-F238E27FC236}">
                  <a16:creationId xmlns:a16="http://schemas.microsoft.com/office/drawing/2014/main" id="{AEBFBA60-B6CF-3853-D824-3D27515EFF37}"/>
                </a:ext>
              </a:extLst>
            </p:cNvPr>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grpSp>
      <p:sp>
        <p:nvSpPr>
          <p:cNvPr id="428" name="Google Shape;428;p3">
            <a:extLst>
              <a:ext uri="{FF2B5EF4-FFF2-40B4-BE49-F238E27FC236}">
                <a16:creationId xmlns:a16="http://schemas.microsoft.com/office/drawing/2014/main" id="{6EE3E208-3799-35F0-9E9E-3FEA6E9D930A}"/>
              </a:ext>
            </a:extLst>
          </p:cNvPr>
          <p:cNvSpPr/>
          <p:nvPr/>
        </p:nvSpPr>
        <p:spPr>
          <a:xfrm>
            <a:off x="1923665" y="0"/>
            <a:ext cx="10268336" cy="68692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429" name="Google Shape;429;p3">
            <a:extLst>
              <a:ext uri="{FF2B5EF4-FFF2-40B4-BE49-F238E27FC236}">
                <a16:creationId xmlns:a16="http://schemas.microsoft.com/office/drawing/2014/main" id="{F6B31572-3B57-6B5F-9002-0E6FC15CDE14}"/>
              </a:ext>
            </a:extLst>
          </p:cNvPr>
          <p:cNvSpPr txBox="1">
            <a:spLocks noGrp="1"/>
          </p:cNvSpPr>
          <p:nvPr>
            <p:ph type="title"/>
          </p:nvPr>
        </p:nvSpPr>
        <p:spPr>
          <a:xfrm>
            <a:off x="2880485" y="841375"/>
            <a:ext cx="6230857" cy="916173"/>
          </a:xfrm>
          <a:prstGeom prst="rect">
            <a:avLst/>
          </a:prstGeom>
          <a:noFill/>
          <a:ln>
            <a:noFill/>
          </a:ln>
        </p:spPr>
        <p:txBody>
          <a:bodyPr spcFirstLastPara="1" wrap="square" lIns="228600" tIns="228600" rIns="228600" bIns="228600" anchor="t" anchorCtr="0">
            <a:normAutofit fontScale="90000"/>
          </a:bodyPr>
          <a:lstStyle/>
          <a:p>
            <a:pPr marL="0" lvl="0" indent="0" algn="l" rtl="0">
              <a:lnSpc>
                <a:spcPct val="85000"/>
              </a:lnSpc>
              <a:spcBef>
                <a:spcPts val="0"/>
              </a:spcBef>
              <a:spcAft>
                <a:spcPts val="0"/>
              </a:spcAft>
              <a:buClr>
                <a:schemeClr val="accent1"/>
              </a:buClr>
              <a:buSzPct val="100000"/>
              <a:buFont typeface="Calibri"/>
              <a:buNone/>
            </a:pPr>
            <a:r>
              <a:rPr lang="fr-FR" sz="3600" dirty="0">
                <a:solidFill>
                  <a:schemeClr val="accent1"/>
                </a:solidFill>
              </a:rPr>
              <a:t>Correction</a:t>
            </a:r>
            <a:endParaRPr sz="3600" dirty="0">
              <a:solidFill>
                <a:schemeClr val="accent1"/>
              </a:solidFill>
            </a:endParaRPr>
          </a:p>
        </p:txBody>
      </p:sp>
      <p:sp>
        <p:nvSpPr>
          <p:cNvPr id="430" name="Google Shape;430;p3">
            <a:extLst>
              <a:ext uri="{FF2B5EF4-FFF2-40B4-BE49-F238E27FC236}">
                <a16:creationId xmlns:a16="http://schemas.microsoft.com/office/drawing/2014/main" id="{658A14AE-9599-669F-CEE6-211DAD701F7E}"/>
              </a:ext>
            </a:extLst>
          </p:cNvPr>
          <p:cNvSpPr/>
          <p:nvPr/>
        </p:nvSpPr>
        <p:spPr>
          <a:xfrm rot="5400000">
            <a:off x="1797903" y="954813"/>
            <a:ext cx="300774" cy="259288"/>
          </a:xfrm>
          <a:prstGeom prst="triangle">
            <a:avLst>
              <a:gd name="adj" fmla="val 50000"/>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Rockwell"/>
              <a:ea typeface="Rockwell"/>
              <a:cs typeface="Rockwell"/>
              <a:sym typeface="Rockwell"/>
            </a:endParaRPr>
          </a:p>
        </p:txBody>
      </p:sp>
      <p:sp>
        <p:nvSpPr>
          <p:cNvPr id="431" name="Google Shape;431;p3">
            <a:extLst>
              <a:ext uri="{FF2B5EF4-FFF2-40B4-BE49-F238E27FC236}">
                <a16:creationId xmlns:a16="http://schemas.microsoft.com/office/drawing/2014/main" id="{20C5EE7B-3CF9-3761-5634-74915FB60669}"/>
              </a:ext>
            </a:extLst>
          </p:cNvPr>
          <p:cNvSpPr txBox="1">
            <a:spLocks noGrp="1"/>
          </p:cNvSpPr>
          <p:nvPr>
            <p:ph type="body" idx="1"/>
          </p:nvPr>
        </p:nvSpPr>
        <p:spPr>
          <a:xfrm>
            <a:off x="2880487" y="2249046"/>
            <a:ext cx="8422513" cy="3329429"/>
          </a:xfrm>
          <a:prstGeom prst="rect">
            <a:avLst/>
          </a:prstGeom>
          <a:noFill/>
          <a:ln>
            <a:noFill/>
          </a:ln>
        </p:spPr>
        <p:txBody>
          <a:bodyPr spcFirstLastPara="1" wrap="square" lIns="91425" tIns="45700" rIns="91425" bIns="45700" anchor="t" anchorCtr="0">
            <a:normAutofit fontScale="85000" lnSpcReduction="20000"/>
          </a:bodyPr>
          <a:lstStyle/>
          <a:p>
            <a:pPr marL="228600" indent="-228600" algn="just">
              <a:spcBef>
                <a:spcPts val="0"/>
              </a:spcBef>
              <a:buSzPts val="1760"/>
              <a:buFont typeface="Arial"/>
              <a:buChar char="•"/>
            </a:pPr>
            <a:r>
              <a:rPr lang="en-US" dirty="0"/>
              <a:t>Key expressions &amp; tone:</a:t>
            </a:r>
            <a:endParaRPr lang="fr-FR" sz="1200" i="1" dirty="0"/>
          </a:p>
          <a:p>
            <a:pPr marL="560070" lvl="1" indent="0" algn="just">
              <a:buNone/>
            </a:pPr>
            <a:r>
              <a:rPr lang="en-US" dirty="0"/>
              <a:t>- Characterizing the U.S: “Roaring back” and “totally revived” paint the country as reborn. Phrases like the “hottest” and “most respected country in the world” amplify national pride and global dominance.</a:t>
            </a:r>
            <a:endParaRPr lang="fr-FR" sz="1100" i="1" dirty="0"/>
          </a:p>
          <a:p>
            <a:pPr marL="560070" lvl="1" indent="0" algn="just">
              <a:buNone/>
            </a:pPr>
            <a:r>
              <a:rPr lang="en-US" dirty="0"/>
              <a:t>- Characterizing Trump: Described as “unapologetic, America‑first leadership”—a fighter who took command and launched an “all‑out offensive to crush the left’s mess”. Terms like “Command,” “offensive,” “crush,” and “power” underline a militant, no-compromise style, reinforcing Trump’s combative persona.</a:t>
            </a:r>
            <a:endParaRPr lang="fr-FR" sz="1100" i="1" dirty="0"/>
          </a:p>
          <a:p>
            <a:pPr marL="102870" lvl="0" indent="0" algn="just">
              <a:buNone/>
            </a:pPr>
            <a:r>
              <a:rPr lang="en-US" dirty="0"/>
              <a:t>&gt; The video is highly presidential and combative, portraying Trump as a decisive leader who has restored American greatness at home and abroad. The language is triumphant and aggressive—crafted to energize his base, deflate opposition, and depict a clear contrast with the prior administration. The message is loud and focused: six months of success, and only more dominance ahead.</a:t>
            </a:r>
            <a:endParaRPr lang="fr-FR" sz="1200" i="1" dirty="0"/>
          </a:p>
          <a:p>
            <a:pPr marL="0" lvl="0" indent="0">
              <a:spcBef>
                <a:spcPts val="0"/>
              </a:spcBef>
              <a:buSzPts val="1760"/>
              <a:buNone/>
            </a:pPr>
            <a:endParaRPr lang="fr-FR" sz="1600" dirty="0"/>
          </a:p>
        </p:txBody>
      </p:sp>
    </p:spTree>
    <p:extLst>
      <p:ext uri="{BB962C8B-B14F-4D97-AF65-F5344CB8AC3E}">
        <p14:creationId xmlns:p14="http://schemas.microsoft.com/office/powerpoint/2010/main" val="2981968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
              <a:srgbClr val="FFFFFF"/>
            </a:gs>
            <a:gs pos="100000">
              <a:srgbClr val="B8B8B8"/>
            </a:gs>
          </a:gsLst>
          <a:path path="circle">
            <a:fillToRect l="50000" t="50000" r="50000" b="50000"/>
          </a:path>
          <a:tileRect/>
        </a:gradFill>
        <a:effectLst/>
      </p:bgPr>
    </p:bg>
    <p:spTree>
      <p:nvGrpSpPr>
        <p:cNvPr id="1" name="Shape 462"/>
        <p:cNvGrpSpPr/>
        <p:nvPr/>
      </p:nvGrpSpPr>
      <p:grpSpPr>
        <a:xfrm>
          <a:off x="0" y="0"/>
          <a:ext cx="0" cy="0"/>
          <a:chOff x="0" y="0"/>
          <a:chExt cx="0" cy="0"/>
        </a:xfrm>
      </p:grpSpPr>
      <p:sp>
        <p:nvSpPr>
          <p:cNvPr id="463" name="Google Shape;463;p4"/>
          <p:cNvSpPr/>
          <p:nvPr/>
        </p:nvSpPr>
        <p:spPr>
          <a:xfrm>
            <a:off x="0" y="0"/>
            <a:ext cx="12192000" cy="6858000"/>
          </a:xfrm>
          <a:prstGeom prst="rect">
            <a:avLst/>
          </a:prstGeom>
          <a:gradFill>
            <a:gsLst>
              <a:gs pos="0">
                <a:srgbClr val="FFFFFF"/>
              </a:gs>
              <a:gs pos="10000">
                <a:srgbClr val="FFFFFF"/>
              </a:gs>
              <a:gs pos="100000">
                <a:srgbClr val="B8B8B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grpSp>
        <p:nvGrpSpPr>
          <p:cNvPr id="464" name="Google Shape;464;p4"/>
          <p:cNvGrpSpPr/>
          <p:nvPr/>
        </p:nvGrpSpPr>
        <p:grpSpPr>
          <a:xfrm>
            <a:off x="-420624" y="0"/>
            <a:ext cx="12584114" cy="6853238"/>
            <a:chOff x="-417513" y="0"/>
            <a:chExt cx="12584114" cy="6853238"/>
          </a:xfrm>
        </p:grpSpPr>
        <p:sp>
          <p:nvSpPr>
            <p:cNvPr id="465" name="Google Shape;465;p4"/>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66" name="Google Shape;466;p4"/>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67" name="Google Shape;467;p4"/>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68" name="Google Shape;468;p4"/>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69" name="Google Shape;469;p4"/>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70" name="Google Shape;470;p4"/>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71" name="Google Shape;471;p4"/>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72" name="Google Shape;472;p4"/>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73" name="Google Shape;473;p4"/>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74" name="Google Shape;474;p4"/>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75" name="Google Shape;475;p4"/>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76" name="Google Shape;476;p4"/>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77" name="Google Shape;477;p4"/>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78" name="Google Shape;478;p4"/>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79" name="Google Shape;479;p4"/>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80" name="Google Shape;480;p4"/>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81" name="Google Shape;481;p4"/>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82" name="Google Shape;482;p4"/>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83" name="Google Shape;483;p4"/>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84" name="Google Shape;484;p4"/>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85" name="Google Shape;485;p4"/>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grpSp>
      <p:sp>
        <p:nvSpPr>
          <p:cNvPr id="486" name="Google Shape;486;p4"/>
          <p:cNvSpPr/>
          <p:nvPr/>
        </p:nvSpPr>
        <p:spPr>
          <a:xfrm>
            <a:off x="0" y="621348"/>
            <a:ext cx="12192000" cy="56009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pic>
        <p:nvPicPr>
          <p:cNvPr id="487" name="Google Shape;487;p4"/>
          <p:cNvPicPr preferRelativeResize="0"/>
          <p:nvPr/>
        </p:nvPicPr>
        <p:blipFill rotWithShape="1">
          <a:blip r:embed="rId3">
            <a:alphaModFix/>
          </a:blip>
          <a:srcRect/>
          <a:stretch/>
        </p:blipFill>
        <p:spPr>
          <a:xfrm>
            <a:off x="2057200" y="1210050"/>
            <a:ext cx="8285523" cy="4287774"/>
          </a:xfrm>
          <a:prstGeom prst="rect">
            <a:avLst/>
          </a:prstGeom>
          <a:noFill/>
          <a:ln>
            <a:noFill/>
          </a:ln>
        </p:spPr>
      </p:pic>
    </p:spTree>
  </p:cSld>
  <p:clrMapOvr>
    <a:masterClrMapping/>
  </p:clrMapOvr>
</p:sld>
</file>

<file path=ppt/theme/theme1.xml><?xml version="1.0" encoding="utf-8"?>
<a:theme xmlns:a="http://schemas.openxmlformats.org/drawingml/2006/main" name="Atlas">
  <a:themeElements>
    <a:clrScheme name="Atlas">
      <a:dk1>
        <a:srgbClr val="000000"/>
      </a:dk1>
      <a:lt1>
        <a:srgbClr val="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tlas">
  <a:themeElements>
    <a:clrScheme name="Atlas">
      <a:dk1>
        <a:srgbClr val="000000"/>
      </a:dk1>
      <a:lt1>
        <a:srgbClr val="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1253</Words>
  <Application>Microsoft Macintosh PowerPoint</Application>
  <PresentationFormat>Grand écran</PresentationFormat>
  <Paragraphs>92</Paragraphs>
  <Slides>16</Slides>
  <Notes>16</Notes>
  <HiddenSlides>0</HiddenSlides>
  <MMClips>2</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16</vt:i4>
      </vt:variant>
    </vt:vector>
  </HeadingPairs>
  <TitlesOfParts>
    <vt:vector size="22" baseType="lpstr">
      <vt:lpstr>Arial</vt:lpstr>
      <vt:lpstr>Calibri</vt:lpstr>
      <vt:lpstr>Noto Sans Symbols</vt:lpstr>
      <vt:lpstr>Rockwell</vt:lpstr>
      <vt:lpstr>Atlas</vt:lpstr>
      <vt:lpstr>Atlas</vt:lpstr>
      <vt:lpstr>What is at stake with the early days of Trump’s second term?</vt:lpstr>
      <vt:lpstr>Identify and analyze</vt:lpstr>
      <vt:lpstr>Présentation PowerPoint</vt:lpstr>
      <vt:lpstr>Correction</vt:lpstr>
      <vt:lpstr>Correction</vt:lpstr>
      <vt:lpstr>Correction</vt:lpstr>
      <vt:lpstr>Correction</vt:lpstr>
      <vt:lpstr>Correction</vt:lpstr>
      <vt:lpstr>Présentation PowerPoint</vt:lpstr>
      <vt:lpstr>Présentation PowerPoint</vt:lpstr>
      <vt:lpstr>Présentation PowerPoint</vt:lpstr>
      <vt:lpstr>Présentation PowerPoint</vt:lpstr>
      <vt:lpstr>Look at the  titles &amp; react</vt:lpstr>
      <vt:lpstr>Look at the  titles &amp; react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Marie PICHON</dc:creator>
  <cp:lastModifiedBy>Marie PICHON</cp:lastModifiedBy>
  <cp:revision>3</cp:revision>
  <dcterms:created xsi:type="dcterms:W3CDTF">2025-06-06T14:25:48Z</dcterms:created>
  <dcterms:modified xsi:type="dcterms:W3CDTF">2025-09-18T16:52:48Z</dcterms:modified>
</cp:coreProperties>
</file>